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2" r:id="rId1"/>
    <p:sldMasterId id="2147483676" r:id="rId2"/>
    <p:sldMasterId id="2147483689" r:id="rId3"/>
  </p:sldMasterIdLst>
  <p:notesMasterIdLst>
    <p:notesMasterId r:id="rId41"/>
  </p:notesMasterIdLst>
  <p:handoutMasterIdLst>
    <p:handoutMasterId r:id="rId42"/>
  </p:handoutMasterIdLst>
  <p:sldIdLst>
    <p:sldId id="298" r:id="rId4"/>
    <p:sldId id="256" r:id="rId5"/>
    <p:sldId id="259" r:id="rId6"/>
    <p:sldId id="260" r:id="rId7"/>
    <p:sldId id="261" r:id="rId8"/>
    <p:sldId id="262" r:id="rId9"/>
    <p:sldId id="264" r:id="rId10"/>
    <p:sldId id="265" r:id="rId11"/>
    <p:sldId id="266" r:id="rId12"/>
    <p:sldId id="268" r:id="rId13"/>
    <p:sldId id="308" r:id="rId14"/>
    <p:sldId id="269" r:id="rId15"/>
    <p:sldId id="270" r:id="rId16"/>
    <p:sldId id="272" r:id="rId17"/>
    <p:sldId id="299" r:id="rId18"/>
    <p:sldId id="300" r:id="rId19"/>
    <p:sldId id="301" r:id="rId20"/>
    <p:sldId id="302" r:id="rId21"/>
    <p:sldId id="303" r:id="rId22"/>
    <p:sldId id="304" r:id="rId23"/>
    <p:sldId id="305" r:id="rId24"/>
    <p:sldId id="306" r:id="rId25"/>
    <p:sldId id="307" r:id="rId26"/>
    <p:sldId id="293" r:id="rId27"/>
    <p:sldId id="294" r:id="rId28"/>
    <p:sldId id="285" r:id="rId29"/>
    <p:sldId id="274" r:id="rId30"/>
    <p:sldId id="275" r:id="rId31"/>
    <p:sldId id="289" r:id="rId32"/>
    <p:sldId id="278" r:id="rId33"/>
    <p:sldId id="280" r:id="rId34"/>
    <p:sldId id="281" r:id="rId35"/>
    <p:sldId id="282" r:id="rId36"/>
    <p:sldId id="295" r:id="rId37"/>
    <p:sldId id="296" r:id="rId38"/>
    <p:sldId id="297" r:id="rId39"/>
    <p:sldId id="292" r:id="rId4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CCCC"/>
    <a:srgbClr val="F3F3F3"/>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2" autoAdjust="0"/>
    <p:restoredTop sz="94141"/>
  </p:normalViewPr>
  <p:slideViewPr>
    <p:cSldViewPr>
      <p:cViewPr varScale="1">
        <p:scale>
          <a:sx n="123" d="100"/>
          <a:sy n="123" d="100"/>
        </p:scale>
        <p:origin x="2160"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1664D8F-291F-7C4B-9B37-EE36A409A694}" type="datetimeFigureOut">
              <a:rPr lang="en-US" smtClean="0"/>
              <a:t>7/18/17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CF940FA-D318-6F4A-84D6-FCF7116865E2}" type="slidenum">
              <a:rPr lang="en-US" smtClean="0"/>
              <a:t>‹#›</a:t>
            </a:fld>
            <a:endParaRPr lang="en-US"/>
          </a:p>
        </p:txBody>
      </p:sp>
    </p:spTree>
    <p:extLst>
      <p:ext uri="{BB962C8B-B14F-4D97-AF65-F5344CB8AC3E}">
        <p14:creationId xmlns:p14="http://schemas.microsoft.com/office/powerpoint/2010/main" val="35542853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974B44-F5FA-D44D-86CC-082B6BEFA46B}" type="datetimeFigureOut">
              <a:rPr lang="en-US" smtClean="0"/>
              <a:t>7/18/17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0B150F-2242-F44E-AC43-5FC669F8EACE}" type="slidenum">
              <a:rPr lang="en-US" smtClean="0"/>
              <a:t>‹#›</a:t>
            </a:fld>
            <a:endParaRPr lang="en-US"/>
          </a:p>
        </p:txBody>
      </p:sp>
    </p:spTree>
    <p:extLst>
      <p:ext uri="{BB962C8B-B14F-4D97-AF65-F5344CB8AC3E}">
        <p14:creationId xmlns:p14="http://schemas.microsoft.com/office/powerpoint/2010/main" val="27440045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(From chapter</a:t>
            </a:r>
            <a:r>
              <a:rPr lang="en-AU" baseline="0" dirty="0" smtClean="0"/>
              <a:t> 14)</a:t>
            </a:r>
            <a:endParaRPr lang="en-AU" dirty="0"/>
          </a:p>
        </p:txBody>
      </p:sp>
      <p:sp>
        <p:nvSpPr>
          <p:cNvPr id="4" name="Slide Number Placeholder 3"/>
          <p:cNvSpPr>
            <a:spLocks noGrp="1"/>
          </p:cNvSpPr>
          <p:nvPr>
            <p:ph type="sldNum" sz="quarter" idx="10"/>
          </p:nvPr>
        </p:nvSpPr>
        <p:spPr/>
        <p:txBody>
          <a:bodyPr/>
          <a:lstStyle/>
          <a:p>
            <a:fld id="{A70B150F-2242-F44E-AC43-5FC669F8EACE}" type="slidenum">
              <a:rPr lang="en-US" smtClean="0"/>
              <a:t>15</a:t>
            </a:fld>
            <a:endParaRPr lang="en-US"/>
          </a:p>
        </p:txBody>
      </p:sp>
    </p:spTree>
    <p:extLst>
      <p:ext uri="{BB962C8B-B14F-4D97-AF65-F5344CB8AC3E}">
        <p14:creationId xmlns:p14="http://schemas.microsoft.com/office/powerpoint/2010/main" val="833215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A70B150F-2242-F44E-AC43-5FC669F8EACE}" type="slidenum">
              <a:rPr lang="en-US" smtClean="0"/>
              <a:t>20</a:t>
            </a:fld>
            <a:endParaRPr lang="en-US"/>
          </a:p>
        </p:txBody>
      </p:sp>
    </p:spTree>
    <p:extLst>
      <p:ext uri="{BB962C8B-B14F-4D97-AF65-F5344CB8AC3E}">
        <p14:creationId xmlns:p14="http://schemas.microsoft.com/office/powerpoint/2010/main" val="149646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8487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59691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E.g.</a:t>
            </a:r>
            <a:r>
              <a:rPr lang="en-AU" baseline="0" dirty="0" smtClean="0"/>
              <a:t> if you want to write the exception name for when a file is not found, open a non-existent file and read the error message</a:t>
            </a:r>
            <a:endParaRPr lang="en-AU" dirty="0"/>
          </a:p>
        </p:txBody>
      </p:sp>
      <p:sp>
        <p:nvSpPr>
          <p:cNvPr id="4" name="Slide Number Placeholder 3"/>
          <p:cNvSpPr>
            <a:spLocks noGrp="1"/>
          </p:cNvSpPr>
          <p:nvPr>
            <p:ph type="sldNum" sz="quarter" idx="10"/>
          </p:nvPr>
        </p:nvSpPr>
        <p:spPr/>
        <p:txBody>
          <a:bodyPr/>
          <a:lstStyle/>
          <a:p>
            <a:fld id="{A70B150F-2242-F44E-AC43-5FC669F8EACE}" type="slidenum">
              <a:rPr lang="en-US" smtClean="0"/>
              <a:t>29</a:t>
            </a:fld>
            <a:endParaRPr lang="en-US"/>
          </a:p>
        </p:txBody>
      </p:sp>
    </p:spTree>
    <p:extLst>
      <p:ext uri="{BB962C8B-B14F-4D97-AF65-F5344CB8AC3E}">
        <p14:creationId xmlns:p14="http://schemas.microsoft.com/office/powerpoint/2010/main" val="294988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A70B150F-2242-F44E-AC43-5FC669F8EACE}" type="slidenum">
              <a:rPr lang="en-US" smtClean="0"/>
              <a:t>31</a:t>
            </a:fld>
            <a:endParaRPr lang="en-US"/>
          </a:p>
        </p:txBody>
      </p:sp>
    </p:spTree>
    <p:extLst>
      <p:ext uri="{BB962C8B-B14F-4D97-AF65-F5344CB8AC3E}">
        <p14:creationId xmlns:p14="http://schemas.microsoft.com/office/powerpoint/2010/main" val="1197090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7471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Unlikely that "Some other..." will occur. Perhaps if</a:t>
            </a:r>
            <a:r>
              <a:rPr lang="en-US" baseline="0" dirty="0" smtClean="0"/>
              <a:t> the user presses </a:t>
            </a:r>
            <a:r>
              <a:rPr lang="en-US" baseline="0" dirty="0" err="1" smtClean="0"/>
              <a:t>Ctrl+C</a:t>
            </a:r>
            <a:endParaRPr dirty="0"/>
          </a:p>
        </p:txBody>
      </p:sp>
    </p:spTree>
    <p:extLst>
      <p:ext uri="{BB962C8B-B14F-4D97-AF65-F5344CB8AC3E}">
        <p14:creationId xmlns:p14="http://schemas.microsoft.com/office/powerpoint/2010/main" val="1971447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21568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7504" y="466726"/>
            <a:ext cx="6990209" cy="2133600"/>
          </a:xfrm>
        </p:spPr>
        <p:txBody>
          <a:bodyPr/>
          <a:lstStyle>
            <a:lvl1pPr>
              <a:defRPr b="1">
                <a:solidFill>
                  <a:srgbClr val="333399"/>
                </a:solidFill>
              </a:defRPr>
            </a:lvl1pPr>
          </a:lstStyle>
          <a:p>
            <a:r>
              <a:rPr lang="en-US" dirty="0" smtClean="0"/>
              <a:t/>
            </a:r>
            <a:br>
              <a:rPr lang="en-US" dirty="0" smtClean="0"/>
            </a:br>
            <a:r>
              <a:rPr lang="en-US" dirty="0" smtClean="0"/>
              <a:t/>
            </a:r>
            <a:br>
              <a:rPr lang="en-US" dirty="0" smtClean="0"/>
            </a:br>
            <a:r>
              <a:rPr lang="en-US" dirty="0" smtClean="0"/>
              <a:t>Click to edit Master title style</a:t>
            </a:r>
            <a:endParaRPr lang="en-AU" dirty="0"/>
          </a:p>
        </p:txBody>
      </p:sp>
      <p:sp>
        <p:nvSpPr>
          <p:cNvPr id="3" name="Subtitle 2"/>
          <p:cNvSpPr>
            <a:spLocks noGrp="1"/>
          </p:cNvSpPr>
          <p:nvPr>
            <p:ph type="subTitle" idx="1"/>
          </p:nvPr>
        </p:nvSpPr>
        <p:spPr>
          <a:xfrm>
            <a:off x="107504" y="2996952"/>
            <a:ext cx="7056784" cy="2304256"/>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dirty="0"/>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6876256" y="6381328"/>
            <a:ext cx="2133600" cy="365125"/>
          </a:xfrm>
        </p:spPr>
        <p:txBody>
          <a:bodyPr/>
          <a:lstStyle/>
          <a:p>
            <a:fld id="{B7E84A10-CF9E-E142-AA5B-D4A548E7394F}" type="slidenum">
              <a:rPr lang="en-AU" smtClean="0"/>
              <a:t>‹#›</a:t>
            </a:fld>
            <a:endParaRPr lang="en-AU"/>
          </a:p>
        </p:txBody>
      </p:sp>
      <p:sp>
        <p:nvSpPr>
          <p:cNvPr id="7" name="Rectangle 6"/>
          <p:cNvSpPr>
            <a:spLocks noChangeArrowheads="1"/>
          </p:cNvSpPr>
          <p:nvPr/>
        </p:nvSpPr>
        <p:spPr bwMode="auto">
          <a:xfrm>
            <a:off x="0" y="0"/>
            <a:ext cx="9144000" cy="152400"/>
          </a:xfrm>
          <a:prstGeom prst="rect">
            <a:avLst/>
          </a:prstGeom>
          <a:gradFill rotWithShape="1">
            <a:gsLst>
              <a:gs pos="0">
                <a:srgbClr val="00AEEF"/>
              </a:gs>
              <a:gs pos="100000">
                <a:srgbClr val="2E3192"/>
              </a:gs>
            </a:gsLst>
            <a:lin ang="0" scaled="1"/>
          </a:gradFill>
          <a:ln>
            <a:noFill/>
          </a:ln>
          <a:effectLst>
            <a:outerShdw blurRad="40000" dist="23000" dir="5400000" rotWithShape="0">
              <a:srgbClr val="80808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en-US">
              <a:solidFill>
                <a:srgbClr val="FFFFFF"/>
              </a:solidFill>
              <a:latin typeface="Calibri" pitchFamily="-105" charset="0"/>
              <a:ea typeface="ＭＳ Ｐゴシック" pitchFamily="-96" charset="-128"/>
            </a:endParaRPr>
          </a:p>
        </p:txBody>
      </p:sp>
      <p:sp>
        <p:nvSpPr>
          <p:cNvPr id="10" name="Line 40"/>
          <p:cNvSpPr>
            <a:spLocks noChangeShapeType="1"/>
          </p:cNvSpPr>
          <p:nvPr/>
        </p:nvSpPr>
        <p:spPr bwMode="auto">
          <a:xfrm>
            <a:off x="304800" y="2819400"/>
            <a:ext cx="8229600" cy="0"/>
          </a:xfrm>
          <a:prstGeom prst="line">
            <a:avLst/>
          </a:prstGeom>
          <a:noFill/>
          <a:ln w="6350">
            <a:solidFill>
              <a:schemeClr val="tx1"/>
            </a:solidFill>
            <a:round/>
            <a:headEnd/>
            <a:tailEnd/>
          </a:ln>
          <a:effectLst/>
        </p:spPr>
        <p:txBody>
          <a:bodyPr/>
          <a:lstStyle/>
          <a:p>
            <a:pPr>
              <a:defRPr/>
            </a:pPr>
            <a:endParaRPr lang="en-AU" dirty="0">
              <a:latin typeface="Calibri"/>
            </a:endParaRPr>
          </a:p>
        </p:txBody>
      </p:sp>
      <p:sp>
        <p:nvSpPr>
          <p:cNvPr id="11" name="Line 2"/>
          <p:cNvSpPr>
            <a:spLocks noChangeShapeType="1"/>
          </p:cNvSpPr>
          <p:nvPr/>
        </p:nvSpPr>
        <p:spPr bwMode="auto">
          <a:xfrm>
            <a:off x="7315200" y="1066800"/>
            <a:ext cx="0" cy="4495800"/>
          </a:xfrm>
          <a:prstGeom prst="line">
            <a:avLst/>
          </a:prstGeom>
          <a:noFill/>
          <a:ln w="9525">
            <a:solidFill>
              <a:schemeClr val="tx1"/>
            </a:solidFill>
            <a:round/>
            <a:headEnd/>
            <a:tailEnd/>
          </a:ln>
          <a:effectLst/>
        </p:spPr>
        <p:txBody>
          <a:bodyPr/>
          <a:lstStyle/>
          <a:p>
            <a:pPr>
              <a:defRPr/>
            </a:pPr>
            <a:endParaRPr lang="en-AU" dirty="0">
              <a:latin typeface="Calibri"/>
            </a:endParaRPr>
          </a:p>
        </p:txBody>
      </p:sp>
    </p:spTree>
    <p:extLst>
      <p:ext uri="{BB962C8B-B14F-4D97-AF65-F5344CB8AC3E}">
        <p14:creationId xmlns:p14="http://schemas.microsoft.com/office/powerpoint/2010/main" val="15882664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333399"/>
                </a:solidFill>
              </a:defRPr>
            </a:lvl1pPr>
          </a:lstStyle>
          <a:p>
            <a:r>
              <a:rPr lang="en-US" smtClean="0"/>
              <a:t>Click to edit Master title style</a:t>
            </a:r>
            <a:endParaRPr lang="en-AU" dirty="0"/>
          </a:p>
        </p:txBody>
      </p:sp>
      <p:sp>
        <p:nvSpPr>
          <p:cNvPr id="3" name="Vertical Text Placeholder 2"/>
          <p:cNvSpPr>
            <a:spLocks noGrp="1"/>
          </p:cNvSpPr>
          <p:nvPr>
            <p:ph type="body" orient="vert" idx="1"/>
          </p:nvPr>
        </p:nvSpPr>
        <p:spPr/>
        <p:txBody>
          <a:bodyPr vert="eaVert">
            <a:normAutofit/>
          </a:bodyP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E84A10-CF9E-E142-AA5B-D4A548E7394F}" type="slidenum">
              <a:rPr lang="en-AU" smtClean="0"/>
              <a:t>‹#›</a:t>
            </a:fld>
            <a:endParaRPr lang="en-AU"/>
          </a:p>
        </p:txBody>
      </p:sp>
    </p:spTree>
    <p:extLst>
      <p:ext uri="{BB962C8B-B14F-4D97-AF65-F5344CB8AC3E}">
        <p14:creationId xmlns:p14="http://schemas.microsoft.com/office/powerpoint/2010/main" val="1480565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solidFill>
                  <a:srgbClr val="333399"/>
                </a:solidFill>
              </a:defRPr>
            </a:lvl1pPr>
          </a:lstStyle>
          <a:p>
            <a:r>
              <a:rPr lang="en-US" smtClean="0"/>
              <a:t>Click to edit Master title style</a:t>
            </a:r>
            <a:endParaRPr lang="en-AU" dirty="0"/>
          </a:p>
        </p:txBody>
      </p:sp>
      <p:sp>
        <p:nvSpPr>
          <p:cNvPr id="3" name="Vertical Text Placeholder 2"/>
          <p:cNvSpPr>
            <a:spLocks noGrp="1"/>
          </p:cNvSpPr>
          <p:nvPr>
            <p:ph type="body" orient="vert" idx="1"/>
          </p:nvPr>
        </p:nvSpPr>
        <p:spPr>
          <a:xfrm>
            <a:off x="457200" y="274638"/>
            <a:ext cx="6019800" cy="5851525"/>
          </a:xfrm>
        </p:spPr>
        <p:txBody>
          <a:bodyPr vert="eaVert">
            <a:normAutofit/>
          </a:bodyP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E84A10-CF9E-E142-AA5B-D4A548E7394F}" type="slidenum">
              <a:rPr lang="en-AU" smtClean="0"/>
              <a:t>‹#›</a:t>
            </a:fld>
            <a:endParaRPr lang="en-AU"/>
          </a:p>
        </p:txBody>
      </p:sp>
    </p:spTree>
    <p:extLst>
      <p:ext uri="{BB962C8B-B14F-4D97-AF65-F5344CB8AC3E}">
        <p14:creationId xmlns:p14="http://schemas.microsoft.com/office/powerpoint/2010/main" val="160114574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pic>
        <p:nvPicPr>
          <p:cNvPr id="3082" name="Picture 10" descr="DG_Bar_Blue_USLetter_RGB"/>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85" name="Picture 1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9600" y="0"/>
            <a:ext cx="4724400" cy="6248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 name="Text Placeholder 2"/>
          <p:cNvSpPr>
            <a:spLocks noGrp="1"/>
          </p:cNvSpPr>
          <p:nvPr>
            <p:ph type="body" sz="quarter" idx="10" hasCustomPrompt="1"/>
          </p:nvPr>
        </p:nvSpPr>
        <p:spPr>
          <a:xfrm>
            <a:off x="0" y="1295400"/>
            <a:ext cx="4419600" cy="685800"/>
          </a:xfrm>
        </p:spPr>
        <p:txBody>
          <a:bodyPr/>
          <a:lstStyle>
            <a:lvl1pPr marL="0" indent="0">
              <a:buNone/>
              <a:defRPr>
                <a:solidFill>
                  <a:srgbClr val="0000FF"/>
                </a:solidFill>
                <a:latin typeface="Rosewood Std Regular"/>
                <a:cs typeface="Rosewood Std Regular"/>
              </a:defRPr>
            </a:lvl1pPr>
          </a:lstStyle>
          <a:p>
            <a:pPr lvl="0"/>
            <a:r>
              <a:rPr lang="en-US" dirty="0" smtClean="0"/>
              <a:t>Chapter </a:t>
            </a:r>
          </a:p>
        </p:txBody>
      </p:sp>
      <p:sp>
        <p:nvSpPr>
          <p:cNvPr id="9" name="Text Placeholder 8"/>
          <p:cNvSpPr>
            <a:spLocks noGrp="1"/>
          </p:cNvSpPr>
          <p:nvPr>
            <p:ph type="body" sz="quarter" idx="11"/>
          </p:nvPr>
        </p:nvSpPr>
        <p:spPr>
          <a:xfrm>
            <a:off x="1800" y="3352800"/>
            <a:ext cx="4419600" cy="1752600"/>
          </a:xfrm>
        </p:spPr>
        <p:txBody>
          <a:bodyPr/>
          <a:lstStyle>
            <a:lvl1pPr marL="0" indent="0">
              <a:buNone/>
              <a:defRPr>
                <a:solidFill>
                  <a:srgbClr val="FF0000"/>
                </a:solidFill>
                <a:latin typeface="Bernard MT Condensed"/>
                <a:cs typeface="Bernard MT Condensed"/>
              </a:defRPr>
            </a:lvl1pPr>
          </a:lstStyle>
          <a:p>
            <a:pPr lvl="0"/>
            <a:r>
              <a:rPr lang="en-US" smtClean="0"/>
              <a:t>Click to edit Master text styles</a:t>
            </a:r>
          </a:p>
        </p:txBody>
      </p:sp>
    </p:spTree>
    <p:extLst>
      <p:ext uri="{BB962C8B-B14F-4D97-AF65-F5344CB8AC3E}">
        <p14:creationId xmlns:p14="http://schemas.microsoft.com/office/powerpoint/2010/main" val="338972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ookPast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76200"/>
            <a:ext cx="9144000" cy="632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835874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107504" y="466725"/>
            <a:ext cx="6990300" cy="2133599"/>
          </a:xfrm>
          <a:prstGeom prst="rect">
            <a:avLst/>
          </a:prstGeom>
          <a:noFill/>
          <a:ln>
            <a:noFill/>
          </a:ln>
        </p:spPr>
        <p:txBody>
          <a:bodyPr lIns="68575" tIns="68575" rIns="68575" bIns="68575" anchor="ctr" anchorCtr="0"/>
          <a:lstStyle>
            <a:lvl1pPr marL="0" marR="0" lvl="0" indent="0" algn="ctr" rtl="0">
              <a:spcBef>
                <a:spcPts val="0"/>
              </a:spcBef>
              <a:buClr>
                <a:srgbClr val="333399"/>
              </a:buClr>
              <a:buSzPct val="100000"/>
              <a:buNone/>
              <a:defRPr sz="4800">
                <a:latin typeface="Calibri"/>
                <a:ea typeface="Calibri"/>
                <a:cs typeface="Calibri"/>
                <a:sym typeface="Calibri"/>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5" name="Shape 15"/>
          <p:cNvSpPr txBox="1">
            <a:spLocks noGrp="1"/>
          </p:cNvSpPr>
          <p:nvPr>
            <p:ph type="subTitle" idx="1"/>
          </p:nvPr>
        </p:nvSpPr>
        <p:spPr>
          <a:xfrm>
            <a:off x="107504" y="2996952"/>
            <a:ext cx="7056899" cy="2304300"/>
          </a:xfrm>
          <a:prstGeom prst="rect">
            <a:avLst/>
          </a:prstGeom>
          <a:noFill/>
          <a:ln>
            <a:noFill/>
          </a:ln>
        </p:spPr>
        <p:txBody>
          <a:bodyPr lIns="68575" tIns="68575" rIns="68575" bIns="68575" anchor="t" anchorCtr="0"/>
          <a:lstStyle>
            <a:lvl1pPr marL="0" marR="0" lvl="0" indent="0" algn="l" rtl="0">
              <a:spcBef>
                <a:spcPts val="500"/>
              </a:spcBef>
              <a:buClr>
                <a:srgbClr val="888888"/>
              </a:buClr>
              <a:buSzPct val="100000"/>
              <a:buFont typeface="Calibri"/>
              <a:buNone/>
              <a:defRPr sz="3200">
                <a:latin typeface="Calibri"/>
                <a:ea typeface="Calibri"/>
                <a:cs typeface="Calibri"/>
                <a:sym typeface="Calibri"/>
              </a:defRPr>
            </a:lvl1pPr>
            <a:lvl2pPr marL="342900" marR="0" lvl="1" indent="0" algn="ctr" rtl="0">
              <a:spcBef>
                <a:spcPts val="400"/>
              </a:spcBef>
              <a:buClr>
                <a:srgbClr val="888888"/>
              </a:buClr>
              <a:buFont typeface="Arial"/>
              <a:buNone/>
              <a:defRPr/>
            </a:lvl2pPr>
            <a:lvl3pPr marL="685800" marR="0" lvl="2" indent="0" algn="ctr" rtl="0">
              <a:spcBef>
                <a:spcPts val="400"/>
              </a:spcBef>
              <a:buClr>
                <a:srgbClr val="888888"/>
              </a:buClr>
              <a:buFont typeface="Arial"/>
              <a:buNone/>
              <a:defRPr/>
            </a:lvl3pPr>
            <a:lvl4pPr marL="1028700" marR="0" lvl="3" indent="0" algn="ctr" rtl="0">
              <a:spcBef>
                <a:spcPts val="300"/>
              </a:spcBef>
              <a:buClr>
                <a:srgbClr val="888888"/>
              </a:buClr>
              <a:buFont typeface="Arial"/>
              <a:buNone/>
              <a:defRPr/>
            </a:lvl4pPr>
            <a:lvl5pPr marL="1371600" marR="0" lvl="4" indent="0" algn="ctr" rtl="0">
              <a:spcBef>
                <a:spcPts val="300"/>
              </a:spcBef>
              <a:buClr>
                <a:srgbClr val="888888"/>
              </a:buClr>
              <a:buFont typeface="Arial"/>
              <a:buNone/>
              <a:defRPr/>
            </a:lvl5pPr>
            <a:lvl6pPr marL="1714500" marR="0" lvl="5" indent="0" algn="ctr" rtl="0">
              <a:spcBef>
                <a:spcPts val="300"/>
              </a:spcBef>
              <a:buClr>
                <a:srgbClr val="888888"/>
              </a:buClr>
              <a:buFont typeface="Arial"/>
              <a:buNone/>
              <a:defRPr/>
            </a:lvl6pPr>
            <a:lvl7pPr marL="2057400" marR="0" lvl="6" indent="0" algn="ctr" rtl="0">
              <a:spcBef>
                <a:spcPts val="300"/>
              </a:spcBef>
              <a:buClr>
                <a:srgbClr val="888888"/>
              </a:buClr>
              <a:buFont typeface="Arial"/>
              <a:buNone/>
              <a:defRPr/>
            </a:lvl7pPr>
            <a:lvl8pPr marL="2400300" marR="0" lvl="7" indent="0" algn="ctr" rtl="0">
              <a:spcBef>
                <a:spcPts val="300"/>
              </a:spcBef>
              <a:buClr>
                <a:srgbClr val="888888"/>
              </a:buClr>
              <a:buFont typeface="Arial"/>
              <a:buNone/>
              <a:defRPr/>
            </a:lvl8pPr>
            <a:lvl9pPr marL="2743200" marR="0" lvl="8" indent="0" algn="ctr" rtl="0">
              <a:spcBef>
                <a:spcPts val="300"/>
              </a:spcBef>
              <a:buClr>
                <a:srgbClr val="888888"/>
              </a:buClr>
              <a:buFont typeface="Arial"/>
              <a:buNone/>
              <a:defRPr/>
            </a:lvl9pPr>
          </a:lstStyle>
          <a:p>
            <a:endParaRPr/>
          </a:p>
        </p:txBody>
      </p:sp>
      <p:sp>
        <p:nvSpPr>
          <p:cNvPr id="16" name="Shape 16"/>
          <p:cNvSpPr txBox="1">
            <a:spLocks noGrp="1"/>
          </p:cNvSpPr>
          <p:nvPr>
            <p:ph type="sldNum" idx="12"/>
          </p:nvPr>
        </p:nvSpPr>
        <p:spPr>
          <a:xfrm>
            <a:off x="6876255" y="6381329"/>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
        <p:nvSpPr>
          <p:cNvPr id="17" name="Shape 17"/>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algn="ctr" fontAlgn="auto">
              <a:spcBef>
                <a:spcPts val="0"/>
              </a:spcBef>
              <a:spcAft>
                <a:spcPts val="0"/>
              </a:spcAft>
            </a:pPr>
            <a:endParaRPr sz="1400" kern="0">
              <a:solidFill>
                <a:srgbClr val="FFFFFF"/>
              </a:solidFill>
              <a:latin typeface="Calibri"/>
              <a:ea typeface="Calibri"/>
              <a:cs typeface="Calibri"/>
              <a:sym typeface="Calibri"/>
            </a:endParaRPr>
          </a:p>
        </p:txBody>
      </p:sp>
      <p:cxnSp>
        <p:nvCxnSpPr>
          <p:cNvPr id="18" name="Shape 18"/>
          <p:cNvCxnSpPr/>
          <p:nvPr/>
        </p:nvCxnSpPr>
        <p:spPr>
          <a:xfrm>
            <a:off x="304800" y="2819400"/>
            <a:ext cx="8229600" cy="0"/>
          </a:xfrm>
          <a:prstGeom prst="straightConnector1">
            <a:avLst/>
          </a:prstGeom>
          <a:noFill/>
          <a:ln w="9525" cap="flat" cmpd="sng">
            <a:solidFill>
              <a:schemeClr val="dk1"/>
            </a:solidFill>
            <a:prstDash val="solid"/>
            <a:round/>
            <a:headEnd type="none" w="med" len="med"/>
            <a:tailEnd type="none" w="med" len="med"/>
          </a:ln>
        </p:spPr>
      </p:cxnSp>
      <p:cxnSp>
        <p:nvCxnSpPr>
          <p:cNvPr id="19" name="Shape 19"/>
          <p:cNvCxnSpPr/>
          <p:nvPr/>
        </p:nvCxnSpPr>
        <p:spPr>
          <a:xfrm>
            <a:off x="7315200" y="1066800"/>
            <a:ext cx="0" cy="449610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717560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20650" y="195400"/>
            <a:ext cx="7974600" cy="489899"/>
          </a:xfrm>
          <a:prstGeom prst="rect">
            <a:avLst/>
          </a:prstGeom>
          <a:noFill/>
          <a:ln>
            <a:noFill/>
          </a:ln>
        </p:spPr>
        <p:txBody>
          <a:bodyPr lIns="68575" tIns="68575" rIns="68575" bIns="68575" anchor="t" anchorCtr="0"/>
          <a:lstStyle>
            <a:lvl1pPr lvl="0" algn="l" rtl="0">
              <a:spcBef>
                <a:spcPts val="0"/>
              </a:spcBef>
              <a:buSzPct val="100000"/>
              <a:defRPr sz="3600">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1"/>
          </p:nvPr>
        </p:nvSpPr>
        <p:spPr>
          <a:xfrm>
            <a:off x="71500" y="1421650"/>
            <a:ext cx="8928900" cy="4848599"/>
          </a:xfrm>
          <a:prstGeom prst="rect">
            <a:avLst/>
          </a:prstGeom>
          <a:noFill/>
          <a:ln>
            <a:noFill/>
          </a:ln>
        </p:spPr>
        <p:txBody>
          <a:bodyPr lIns="68575" tIns="68575" rIns="68575" bIns="68575" anchor="t" anchorCtr="0"/>
          <a:lstStyle>
            <a:lvl1pPr marL="254000" lvl="0" indent="-177800" rtl="0">
              <a:spcBef>
                <a:spcPts val="0"/>
              </a:spcBef>
              <a:buClr>
                <a:srgbClr val="330066"/>
              </a:buClr>
              <a:buSzPct val="100000"/>
              <a:buFont typeface="Calibri"/>
              <a:buChar char="●"/>
              <a:defRPr sz="2400">
                <a:latin typeface="Calibri"/>
                <a:ea typeface="Calibri"/>
                <a:cs typeface="Calibri"/>
                <a:sym typeface="Calibri"/>
              </a:defRPr>
            </a:lvl1pPr>
            <a:lvl2pPr marL="558800" lvl="1" indent="-139700" rtl="0">
              <a:spcBef>
                <a:spcPts val="0"/>
              </a:spcBef>
              <a:buClr>
                <a:srgbClr val="669999"/>
              </a:buClr>
              <a:buSzPct val="100000"/>
              <a:buFont typeface="Calibri"/>
              <a:buChar char="●"/>
              <a:defRPr sz="2400">
                <a:latin typeface="Calibri"/>
                <a:ea typeface="Calibri"/>
                <a:cs typeface="Calibri"/>
                <a:sym typeface="Calibri"/>
              </a:defRPr>
            </a:lvl2pPr>
            <a:lvl3pPr marL="863600" lvl="2" indent="-101600" rtl="0">
              <a:spcBef>
                <a:spcPts val="0"/>
              </a:spcBef>
              <a:buClr>
                <a:srgbClr val="CCCC00"/>
              </a:buClr>
              <a:buSzPct val="100000"/>
              <a:buFont typeface="Calibri"/>
              <a:buChar char="●"/>
              <a:defRPr sz="2400">
                <a:latin typeface="Calibri"/>
                <a:ea typeface="Calibri"/>
                <a:cs typeface="Calibri"/>
                <a:sym typeface="Calibri"/>
              </a:defRPr>
            </a:lvl3pPr>
            <a:lvl4pPr marL="1206500" lvl="3" indent="-101600" rtl="0">
              <a:spcBef>
                <a:spcPts val="0"/>
              </a:spcBef>
              <a:buClr>
                <a:srgbClr val="76923C"/>
              </a:buClr>
              <a:buSzPct val="100000"/>
              <a:buFont typeface="Calibri"/>
              <a:buChar char="●"/>
              <a:defRPr sz="2400">
                <a:latin typeface="Calibri"/>
                <a:ea typeface="Calibri"/>
                <a:cs typeface="Calibri"/>
                <a:sym typeface="Calibri"/>
              </a:defRPr>
            </a:lvl4pPr>
            <a:lvl5pPr marL="1549400" lvl="4" indent="-101600" rtl="0">
              <a:spcBef>
                <a:spcPts val="0"/>
              </a:spcBef>
              <a:buClr>
                <a:srgbClr val="5F497A"/>
              </a:buClr>
              <a:buSzPct val="100000"/>
              <a:buFont typeface="Calibri"/>
              <a:buChar char="●"/>
              <a:defRPr sz="2400">
                <a:latin typeface="Calibri"/>
                <a:ea typeface="Calibri"/>
                <a:cs typeface="Calibri"/>
                <a:sym typeface="Calibri"/>
              </a:defRPr>
            </a:lvl5pPr>
            <a:lvl6pPr lvl="5" rtl="0">
              <a:spcBef>
                <a:spcPts val="0"/>
              </a:spcBef>
              <a:buSzPct val="100000"/>
              <a:buFont typeface="Calibri"/>
              <a:defRPr sz="2400">
                <a:latin typeface="Calibri"/>
                <a:ea typeface="Calibri"/>
                <a:cs typeface="Calibri"/>
                <a:sym typeface="Calibri"/>
              </a:defRPr>
            </a:lvl6pPr>
            <a:lvl7pPr lvl="6" rtl="0">
              <a:spcBef>
                <a:spcPts val="0"/>
              </a:spcBef>
              <a:buSzPct val="100000"/>
              <a:buFont typeface="Calibri"/>
              <a:defRPr sz="2400">
                <a:latin typeface="Calibri"/>
                <a:ea typeface="Calibri"/>
                <a:cs typeface="Calibri"/>
                <a:sym typeface="Calibri"/>
              </a:defRPr>
            </a:lvl7pPr>
            <a:lvl8pPr lvl="7" rtl="0">
              <a:spcBef>
                <a:spcPts val="0"/>
              </a:spcBef>
              <a:buSzPct val="100000"/>
              <a:buFont typeface="Calibri"/>
              <a:defRPr sz="2400">
                <a:latin typeface="Calibri"/>
                <a:ea typeface="Calibri"/>
                <a:cs typeface="Calibri"/>
                <a:sym typeface="Calibri"/>
              </a:defRPr>
            </a:lvl8pPr>
            <a:lvl9pPr lvl="8" rtl="0">
              <a:spcBef>
                <a:spcPts val="0"/>
              </a:spcBef>
              <a:buSzPct val="100000"/>
              <a:buFont typeface="Calibri"/>
              <a:defRPr sz="2400">
                <a:latin typeface="Calibri"/>
                <a:ea typeface="Calibri"/>
                <a:cs typeface="Calibri"/>
                <a:sym typeface="Calibri"/>
              </a:defRPr>
            </a:lvl9pPr>
          </a:lstStyle>
          <a:p>
            <a:endParaRPr/>
          </a:p>
        </p:txBody>
      </p:sp>
      <p:sp>
        <p:nvSpPr>
          <p:cNvPr id="23" name="Shape 23"/>
          <p:cNvSpPr txBox="1">
            <a:spLocks noGrp="1"/>
          </p:cNvSpPr>
          <p:nvPr>
            <p:ph type="sldNum" idx="12"/>
          </p:nvPr>
        </p:nvSpPr>
        <p:spPr>
          <a:xfrm>
            <a:off x="6553200" y="6356351"/>
            <a:ext cx="24833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73273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22312" y="4406901"/>
            <a:ext cx="7772400" cy="1361999"/>
          </a:xfrm>
          <a:prstGeom prst="rect">
            <a:avLst/>
          </a:prstGeom>
          <a:noFill/>
          <a:ln>
            <a:noFill/>
          </a:ln>
        </p:spPr>
        <p:txBody>
          <a:bodyPr lIns="68575" tIns="68575" rIns="68575" bIns="68575" anchor="t" anchorCtr="0"/>
          <a:lstStyle>
            <a:lvl1pPr lvl="0" algn="l" rtl="0">
              <a:spcBef>
                <a:spcPts val="0"/>
              </a:spcBef>
              <a:buSzPct val="100000"/>
              <a:defRPr sz="3600">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6" name="Shape 26"/>
          <p:cNvSpPr txBox="1">
            <a:spLocks noGrp="1"/>
          </p:cNvSpPr>
          <p:nvPr>
            <p:ph type="body" idx="1"/>
          </p:nvPr>
        </p:nvSpPr>
        <p:spPr>
          <a:xfrm>
            <a:off x="722312" y="2906713"/>
            <a:ext cx="7772400" cy="1500000"/>
          </a:xfrm>
          <a:prstGeom prst="rect">
            <a:avLst/>
          </a:prstGeom>
          <a:noFill/>
          <a:ln>
            <a:noFill/>
          </a:ln>
        </p:spPr>
        <p:txBody>
          <a:bodyPr lIns="68575" tIns="68575" rIns="68575" bIns="68575" anchor="b" anchorCtr="0"/>
          <a:lstStyle>
            <a:lvl1pPr marL="0" lvl="0" indent="0" rtl="0">
              <a:spcBef>
                <a:spcPts val="0"/>
              </a:spcBef>
              <a:buClr>
                <a:srgbClr val="888888"/>
              </a:buClr>
              <a:buSzPct val="100000"/>
              <a:buFont typeface="Calibri"/>
              <a:buNone/>
              <a:defRPr sz="2400">
                <a:latin typeface="Calibri"/>
                <a:ea typeface="Calibri"/>
                <a:cs typeface="Calibri"/>
                <a:sym typeface="Calibri"/>
              </a:defRPr>
            </a:lvl1pPr>
            <a:lvl2pPr marL="342900" lvl="1" indent="0" rtl="0">
              <a:spcBef>
                <a:spcPts val="0"/>
              </a:spcBef>
              <a:buClr>
                <a:srgbClr val="888888"/>
              </a:buClr>
              <a:buSzPct val="100000"/>
              <a:buFont typeface="Calibri"/>
              <a:buNone/>
              <a:defRPr sz="2400">
                <a:latin typeface="Calibri"/>
                <a:ea typeface="Calibri"/>
                <a:cs typeface="Calibri"/>
                <a:sym typeface="Calibri"/>
              </a:defRPr>
            </a:lvl2pPr>
            <a:lvl3pPr marL="685800" lvl="2" indent="0" rtl="0">
              <a:spcBef>
                <a:spcPts val="0"/>
              </a:spcBef>
              <a:buClr>
                <a:srgbClr val="888888"/>
              </a:buClr>
              <a:buSzPct val="100000"/>
              <a:buFont typeface="Calibri"/>
              <a:buNone/>
              <a:defRPr sz="2400">
                <a:latin typeface="Calibri"/>
                <a:ea typeface="Calibri"/>
                <a:cs typeface="Calibri"/>
                <a:sym typeface="Calibri"/>
              </a:defRPr>
            </a:lvl3pPr>
            <a:lvl4pPr marL="1028700" lvl="3" indent="0" rtl="0">
              <a:spcBef>
                <a:spcPts val="0"/>
              </a:spcBef>
              <a:buClr>
                <a:srgbClr val="888888"/>
              </a:buClr>
              <a:buSzPct val="100000"/>
              <a:buFont typeface="Calibri"/>
              <a:buNone/>
              <a:defRPr sz="2400">
                <a:latin typeface="Calibri"/>
                <a:ea typeface="Calibri"/>
                <a:cs typeface="Calibri"/>
                <a:sym typeface="Calibri"/>
              </a:defRPr>
            </a:lvl4pPr>
            <a:lvl5pPr marL="1371600" lvl="4" indent="0" rtl="0">
              <a:spcBef>
                <a:spcPts val="0"/>
              </a:spcBef>
              <a:buClr>
                <a:srgbClr val="888888"/>
              </a:buClr>
              <a:buSzPct val="100000"/>
              <a:buFont typeface="Calibri"/>
              <a:buNone/>
              <a:defRPr sz="2400">
                <a:latin typeface="Calibri"/>
                <a:ea typeface="Calibri"/>
                <a:cs typeface="Calibri"/>
                <a:sym typeface="Calibri"/>
              </a:defRPr>
            </a:lvl5pPr>
            <a:lvl6pPr marL="1714500" lvl="5" indent="0" rtl="0">
              <a:spcBef>
                <a:spcPts val="0"/>
              </a:spcBef>
              <a:buClr>
                <a:srgbClr val="888888"/>
              </a:buClr>
              <a:buSzPct val="100000"/>
              <a:buFont typeface="Calibri"/>
              <a:buNone/>
              <a:defRPr sz="2400">
                <a:latin typeface="Calibri"/>
                <a:ea typeface="Calibri"/>
                <a:cs typeface="Calibri"/>
                <a:sym typeface="Calibri"/>
              </a:defRPr>
            </a:lvl6pPr>
            <a:lvl7pPr marL="2057400" lvl="6" indent="0" rtl="0">
              <a:spcBef>
                <a:spcPts val="0"/>
              </a:spcBef>
              <a:buClr>
                <a:srgbClr val="888888"/>
              </a:buClr>
              <a:buSzPct val="100000"/>
              <a:buFont typeface="Calibri"/>
              <a:buNone/>
              <a:defRPr sz="2400">
                <a:latin typeface="Calibri"/>
                <a:ea typeface="Calibri"/>
                <a:cs typeface="Calibri"/>
                <a:sym typeface="Calibri"/>
              </a:defRPr>
            </a:lvl7pPr>
            <a:lvl8pPr marL="2400300" lvl="7" indent="0" rtl="0">
              <a:spcBef>
                <a:spcPts val="0"/>
              </a:spcBef>
              <a:buClr>
                <a:srgbClr val="888888"/>
              </a:buClr>
              <a:buSzPct val="100000"/>
              <a:buFont typeface="Calibri"/>
              <a:buNone/>
              <a:defRPr sz="2400">
                <a:latin typeface="Calibri"/>
                <a:ea typeface="Calibri"/>
                <a:cs typeface="Calibri"/>
                <a:sym typeface="Calibri"/>
              </a:defRPr>
            </a:lvl8pPr>
            <a:lvl9pPr marL="2743200" lvl="8" indent="0" rtl="0">
              <a:spcBef>
                <a:spcPts val="0"/>
              </a:spcBef>
              <a:buClr>
                <a:srgbClr val="888888"/>
              </a:buClr>
              <a:buSzPct val="100000"/>
              <a:buFont typeface="Calibri"/>
              <a:buNone/>
              <a:defRPr sz="2400">
                <a:latin typeface="Calibri"/>
                <a:ea typeface="Calibri"/>
                <a:cs typeface="Calibri"/>
                <a:sym typeface="Calibri"/>
              </a:defRPr>
            </a:lvl9pPr>
          </a:lstStyle>
          <a:p>
            <a:endParaRPr/>
          </a:p>
        </p:txBody>
      </p:sp>
      <p:sp>
        <p:nvSpPr>
          <p:cNvPr id="27" name="Shape 27"/>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
        <p:nvSpPr>
          <p:cNvPr id="28" name="Shape 28"/>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algn="ctr" fontAlgn="auto">
              <a:spcBef>
                <a:spcPts val="0"/>
              </a:spcBef>
              <a:spcAft>
                <a:spcPts val="0"/>
              </a:spcAft>
            </a:pPr>
            <a:endParaRPr sz="1400"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88644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0" y="274637"/>
            <a:ext cx="8686800" cy="368700"/>
          </a:xfrm>
          <a:prstGeom prst="rect">
            <a:avLst/>
          </a:prstGeom>
          <a:noFill/>
          <a:ln>
            <a:noFill/>
          </a:ln>
        </p:spPr>
        <p:txBody>
          <a:bodyPr lIns="68575" tIns="68575" rIns="68575" bIns="68575" anchor="ctr" anchorCtr="0"/>
          <a:lstStyle>
            <a:lvl1pPr lvl="0" algn="l" rtl="0">
              <a:spcBef>
                <a:spcPts val="0"/>
              </a:spcBef>
              <a:buSzPct val="100000"/>
              <a:defRPr sz="3600">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1" name="Shape 31"/>
          <p:cNvSpPr txBox="1">
            <a:spLocks noGrp="1"/>
          </p:cNvSpPr>
          <p:nvPr>
            <p:ph type="body" idx="1"/>
          </p:nvPr>
        </p:nvSpPr>
        <p:spPr>
          <a:xfrm>
            <a:off x="107504" y="1052737"/>
            <a:ext cx="4388400" cy="5073600"/>
          </a:xfrm>
          <a:prstGeom prst="rect">
            <a:avLst/>
          </a:prstGeom>
          <a:noFill/>
          <a:ln>
            <a:noFill/>
          </a:ln>
        </p:spPr>
        <p:txBody>
          <a:bodyPr lIns="68575" tIns="68575" rIns="68575" bIns="68575" anchor="t" anchorCtr="0"/>
          <a:lstStyle>
            <a:lvl1pPr marL="254000" lvl="0" indent="-177800" rtl="0">
              <a:spcBef>
                <a:spcPts val="0"/>
              </a:spcBef>
              <a:buClr>
                <a:srgbClr val="330066"/>
              </a:buClr>
              <a:buSzPct val="100000"/>
              <a:buFont typeface="Calibri"/>
              <a:buChar char="●"/>
              <a:defRPr sz="1800">
                <a:latin typeface="Calibri"/>
                <a:ea typeface="Calibri"/>
                <a:cs typeface="Calibri"/>
                <a:sym typeface="Calibri"/>
              </a:defRPr>
            </a:lvl1pPr>
            <a:lvl2pPr marL="558800" lvl="1" indent="-139700" rtl="0">
              <a:spcBef>
                <a:spcPts val="0"/>
              </a:spcBef>
              <a:buClr>
                <a:srgbClr val="669999"/>
              </a:buClr>
              <a:buSzPct val="100000"/>
              <a:buFont typeface="Calibri"/>
              <a:buChar char="●"/>
              <a:defRPr sz="1800">
                <a:latin typeface="Calibri"/>
                <a:ea typeface="Calibri"/>
                <a:cs typeface="Calibri"/>
                <a:sym typeface="Calibri"/>
              </a:defRPr>
            </a:lvl2pPr>
            <a:lvl3pPr marL="863600" lvl="2" indent="-101600" rtl="0">
              <a:spcBef>
                <a:spcPts val="0"/>
              </a:spcBef>
              <a:buClr>
                <a:srgbClr val="CCCC00"/>
              </a:buClr>
              <a:buSzPct val="100000"/>
              <a:buFont typeface="Calibri"/>
              <a:buChar char="●"/>
              <a:defRPr sz="1800">
                <a:latin typeface="Calibri"/>
                <a:ea typeface="Calibri"/>
                <a:cs typeface="Calibri"/>
                <a:sym typeface="Calibri"/>
              </a:defRPr>
            </a:lvl3pPr>
            <a:lvl4pPr marL="1206500" lvl="3" indent="-101600" rtl="0">
              <a:spcBef>
                <a:spcPts val="0"/>
              </a:spcBef>
              <a:buClr>
                <a:srgbClr val="76923C"/>
              </a:buClr>
              <a:buSzPct val="100000"/>
              <a:buFont typeface="Calibri"/>
              <a:buChar char="●"/>
              <a:defRPr sz="1800">
                <a:latin typeface="Calibri"/>
                <a:ea typeface="Calibri"/>
                <a:cs typeface="Calibri"/>
                <a:sym typeface="Calibri"/>
              </a:defRPr>
            </a:lvl4pPr>
            <a:lvl5pPr marL="1549400" lvl="4" indent="-101600" rtl="0">
              <a:spcBef>
                <a:spcPts val="0"/>
              </a:spcBef>
              <a:buClr>
                <a:srgbClr val="5F497A"/>
              </a:buClr>
              <a:buSzPct val="100000"/>
              <a:buFont typeface="Calibri"/>
              <a:buChar char="●"/>
              <a:defRPr sz="1800">
                <a:latin typeface="Calibri"/>
                <a:ea typeface="Calibri"/>
                <a:cs typeface="Calibri"/>
                <a:sym typeface="Calibri"/>
              </a:defRPr>
            </a:lvl5pPr>
            <a:lvl6pPr lvl="5" rtl="0">
              <a:spcBef>
                <a:spcPts val="0"/>
              </a:spcBef>
              <a:buSzPct val="100000"/>
              <a:buFont typeface="Calibri"/>
              <a:defRPr sz="1800">
                <a:latin typeface="Calibri"/>
                <a:ea typeface="Calibri"/>
                <a:cs typeface="Calibri"/>
                <a:sym typeface="Calibri"/>
              </a:defRPr>
            </a:lvl6pPr>
            <a:lvl7pPr lvl="6" rtl="0">
              <a:spcBef>
                <a:spcPts val="0"/>
              </a:spcBef>
              <a:buSzPct val="100000"/>
              <a:buFont typeface="Calibri"/>
              <a:defRPr sz="1800">
                <a:latin typeface="Calibri"/>
                <a:ea typeface="Calibri"/>
                <a:cs typeface="Calibri"/>
                <a:sym typeface="Calibri"/>
              </a:defRPr>
            </a:lvl7pPr>
            <a:lvl8pPr lvl="7" rtl="0">
              <a:spcBef>
                <a:spcPts val="0"/>
              </a:spcBef>
              <a:buSzPct val="100000"/>
              <a:buFont typeface="Calibri"/>
              <a:defRPr sz="1800">
                <a:latin typeface="Calibri"/>
                <a:ea typeface="Calibri"/>
                <a:cs typeface="Calibri"/>
                <a:sym typeface="Calibri"/>
              </a:defRPr>
            </a:lvl8pPr>
            <a:lvl9pPr lvl="8" rtl="0">
              <a:spcBef>
                <a:spcPts val="0"/>
              </a:spcBef>
              <a:buSzPct val="100000"/>
              <a:buFont typeface="Calibri"/>
              <a:defRPr sz="1800">
                <a:latin typeface="Calibri"/>
                <a:ea typeface="Calibri"/>
                <a:cs typeface="Calibri"/>
                <a:sym typeface="Calibri"/>
              </a:defRPr>
            </a:lvl9pPr>
          </a:lstStyle>
          <a:p>
            <a:endParaRPr/>
          </a:p>
        </p:txBody>
      </p:sp>
      <p:sp>
        <p:nvSpPr>
          <p:cNvPr id="32" name="Shape 32"/>
          <p:cNvSpPr txBox="1">
            <a:spLocks noGrp="1"/>
          </p:cNvSpPr>
          <p:nvPr>
            <p:ph type="body" idx="2"/>
          </p:nvPr>
        </p:nvSpPr>
        <p:spPr>
          <a:xfrm>
            <a:off x="4648200" y="1052737"/>
            <a:ext cx="4388400" cy="5073600"/>
          </a:xfrm>
          <a:prstGeom prst="rect">
            <a:avLst/>
          </a:prstGeom>
          <a:noFill/>
          <a:ln>
            <a:noFill/>
          </a:ln>
        </p:spPr>
        <p:txBody>
          <a:bodyPr lIns="68575" tIns="68575" rIns="68575" bIns="68575" anchor="t" anchorCtr="0"/>
          <a:lstStyle>
            <a:lvl1pPr marL="254000" lvl="0" indent="-177800" rtl="0">
              <a:spcBef>
                <a:spcPts val="0"/>
              </a:spcBef>
              <a:buClr>
                <a:srgbClr val="330066"/>
              </a:buClr>
              <a:buSzPct val="100000"/>
              <a:buFont typeface="Calibri"/>
              <a:buChar char="●"/>
              <a:defRPr sz="1800">
                <a:latin typeface="Calibri"/>
                <a:ea typeface="Calibri"/>
                <a:cs typeface="Calibri"/>
                <a:sym typeface="Calibri"/>
              </a:defRPr>
            </a:lvl1pPr>
            <a:lvl2pPr marL="558800" lvl="1" indent="-139700" rtl="0">
              <a:spcBef>
                <a:spcPts val="0"/>
              </a:spcBef>
              <a:buClr>
                <a:srgbClr val="669999"/>
              </a:buClr>
              <a:buSzPct val="100000"/>
              <a:buFont typeface="Calibri"/>
              <a:buChar char="●"/>
              <a:defRPr sz="1800">
                <a:latin typeface="Calibri"/>
                <a:ea typeface="Calibri"/>
                <a:cs typeface="Calibri"/>
                <a:sym typeface="Calibri"/>
              </a:defRPr>
            </a:lvl2pPr>
            <a:lvl3pPr marL="863600" lvl="2" indent="-101600" rtl="0">
              <a:spcBef>
                <a:spcPts val="0"/>
              </a:spcBef>
              <a:buClr>
                <a:srgbClr val="CCCC00"/>
              </a:buClr>
              <a:buSzPct val="100000"/>
              <a:buFont typeface="Calibri"/>
              <a:buChar char="●"/>
              <a:defRPr sz="1800">
                <a:latin typeface="Calibri"/>
                <a:ea typeface="Calibri"/>
                <a:cs typeface="Calibri"/>
                <a:sym typeface="Calibri"/>
              </a:defRPr>
            </a:lvl3pPr>
            <a:lvl4pPr marL="1206500" lvl="3" indent="-101600" rtl="0">
              <a:spcBef>
                <a:spcPts val="0"/>
              </a:spcBef>
              <a:buClr>
                <a:srgbClr val="76923C"/>
              </a:buClr>
              <a:buSzPct val="100000"/>
              <a:buFont typeface="Calibri"/>
              <a:buChar char="●"/>
              <a:defRPr sz="1800">
                <a:latin typeface="Calibri"/>
                <a:ea typeface="Calibri"/>
                <a:cs typeface="Calibri"/>
                <a:sym typeface="Calibri"/>
              </a:defRPr>
            </a:lvl4pPr>
            <a:lvl5pPr marL="1549400" lvl="4" indent="-101600" rtl="0">
              <a:spcBef>
                <a:spcPts val="0"/>
              </a:spcBef>
              <a:buClr>
                <a:srgbClr val="5F497A"/>
              </a:buClr>
              <a:buSzPct val="100000"/>
              <a:buFont typeface="Calibri"/>
              <a:buChar char="●"/>
              <a:defRPr sz="1800">
                <a:latin typeface="Calibri"/>
                <a:ea typeface="Calibri"/>
                <a:cs typeface="Calibri"/>
                <a:sym typeface="Calibri"/>
              </a:defRPr>
            </a:lvl5pPr>
            <a:lvl6pPr lvl="5" rtl="0">
              <a:spcBef>
                <a:spcPts val="0"/>
              </a:spcBef>
              <a:buSzPct val="100000"/>
              <a:buFont typeface="Calibri"/>
              <a:defRPr sz="1800">
                <a:latin typeface="Calibri"/>
                <a:ea typeface="Calibri"/>
                <a:cs typeface="Calibri"/>
                <a:sym typeface="Calibri"/>
              </a:defRPr>
            </a:lvl6pPr>
            <a:lvl7pPr lvl="6" rtl="0">
              <a:spcBef>
                <a:spcPts val="0"/>
              </a:spcBef>
              <a:buSzPct val="100000"/>
              <a:buFont typeface="Calibri"/>
              <a:defRPr sz="1800">
                <a:latin typeface="Calibri"/>
                <a:ea typeface="Calibri"/>
                <a:cs typeface="Calibri"/>
                <a:sym typeface="Calibri"/>
              </a:defRPr>
            </a:lvl7pPr>
            <a:lvl8pPr lvl="7" rtl="0">
              <a:spcBef>
                <a:spcPts val="0"/>
              </a:spcBef>
              <a:buSzPct val="100000"/>
              <a:buFont typeface="Calibri"/>
              <a:defRPr sz="1800">
                <a:latin typeface="Calibri"/>
                <a:ea typeface="Calibri"/>
                <a:cs typeface="Calibri"/>
                <a:sym typeface="Calibri"/>
              </a:defRPr>
            </a:lvl8pPr>
            <a:lvl9pPr lvl="8" rtl="0">
              <a:spcBef>
                <a:spcPts val="0"/>
              </a:spcBef>
              <a:buSzPct val="100000"/>
              <a:buFont typeface="Calibri"/>
              <a:defRPr sz="1800">
                <a:latin typeface="Calibri"/>
                <a:ea typeface="Calibri"/>
                <a:cs typeface="Calibri"/>
                <a:sym typeface="Calibri"/>
              </a:defRPr>
            </a:lvl9pPr>
          </a:lstStyle>
          <a:p>
            <a:endParaRPr/>
          </a:p>
        </p:txBody>
      </p:sp>
      <p:sp>
        <p:nvSpPr>
          <p:cNvPr id="33" name="Shape 33"/>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34" name="Shape 34"/>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35" name="Shape 35"/>
          <p:cNvSpPr txBox="1">
            <a:spLocks noGrp="1"/>
          </p:cNvSpPr>
          <p:nvPr>
            <p:ph type="sldNum" idx="12"/>
          </p:nvPr>
        </p:nvSpPr>
        <p:spPr>
          <a:xfrm>
            <a:off x="6553200" y="6356351"/>
            <a:ext cx="2555400"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5741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2416" y="225360"/>
            <a:ext cx="8229600" cy="417900"/>
          </a:xfrm>
          <a:prstGeom prst="rect">
            <a:avLst/>
          </a:prstGeom>
          <a:noFill/>
          <a:ln>
            <a:noFill/>
          </a:ln>
        </p:spPr>
        <p:txBody>
          <a:bodyPr lIns="68575" tIns="68575" rIns="68575" bIns="68575" anchor="ctr"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8" name="Shape 38"/>
          <p:cNvSpPr txBox="1">
            <a:spLocks noGrp="1"/>
          </p:cNvSpPr>
          <p:nvPr>
            <p:ph type="body" idx="1"/>
          </p:nvPr>
        </p:nvSpPr>
        <p:spPr>
          <a:xfrm>
            <a:off x="107504" y="980728"/>
            <a:ext cx="4392600" cy="503999"/>
          </a:xfrm>
          <a:prstGeom prst="rect">
            <a:avLst/>
          </a:prstGeom>
          <a:noFill/>
          <a:ln>
            <a:noFill/>
          </a:ln>
        </p:spPr>
        <p:txBody>
          <a:bodyPr lIns="68575" tIns="68575" rIns="68575" bIns="68575" anchor="b" anchorCtr="0"/>
          <a:lstStyle>
            <a:lvl1pPr marL="0" lvl="0" indent="0" rtl="0">
              <a:spcBef>
                <a:spcPts val="0"/>
              </a:spcBef>
              <a:buClr>
                <a:srgbClr val="333399"/>
              </a:buClr>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39" name="Shape 39"/>
          <p:cNvSpPr txBox="1">
            <a:spLocks noGrp="1"/>
          </p:cNvSpPr>
          <p:nvPr>
            <p:ph type="body" idx="2"/>
          </p:nvPr>
        </p:nvSpPr>
        <p:spPr>
          <a:xfrm>
            <a:off x="107504" y="1484783"/>
            <a:ext cx="4389899" cy="4680299"/>
          </a:xfrm>
          <a:prstGeom prst="rect">
            <a:avLst/>
          </a:prstGeom>
          <a:noFill/>
          <a:ln>
            <a:noFill/>
          </a:ln>
        </p:spPr>
        <p:txBody>
          <a:bodyPr lIns="68575" tIns="68575" rIns="68575" bIns="68575" anchor="t" anchorCtr="0"/>
          <a:lstStyle>
            <a:lvl1pPr marL="254000" lvl="0" indent="-177800" rtl="0">
              <a:spcBef>
                <a:spcPts val="0"/>
              </a:spcBef>
              <a:buClr>
                <a:srgbClr val="330066"/>
              </a:buClr>
              <a:buFont typeface="Calibri"/>
              <a:buChar char="●"/>
              <a:defRPr/>
            </a:lvl1pPr>
            <a:lvl2pPr marL="558800" lvl="1" indent="-139700" rtl="0">
              <a:spcBef>
                <a:spcPts val="0"/>
              </a:spcBef>
              <a:buClr>
                <a:srgbClr val="669999"/>
              </a:buClr>
              <a:buFont typeface="Calibri"/>
              <a:buChar char="●"/>
              <a:defRPr/>
            </a:lvl2pPr>
            <a:lvl3pPr marL="863600" lvl="2" indent="-101600" rtl="0">
              <a:spcBef>
                <a:spcPts val="0"/>
              </a:spcBef>
              <a:buClr>
                <a:srgbClr val="CCCC00"/>
              </a:buClr>
              <a:buFont typeface="Calibri"/>
              <a:buChar char="●"/>
              <a:defRPr/>
            </a:lvl3pPr>
            <a:lvl4pPr marL="1206500" lvl="3" indent="-101600" rtl="0">
              <a:spcBef>
                <a:spcPts val="0"/>
              </a:spcBef>
              <a:buClr>
                <a:srgbClr val="76923C"/>
              </a:buClr>
              <a:buFont typeface="Calibri"/>
              <a:buChar char="●"/>
              <a:defRPr/>
            </a:lvl4pPr>
            <a:lvl5pPr marL="1549400" lvl="4" indent="-101600" rtl="0">
              <a:spcBef>
                <a:spcPts val="0"/>
              </a:spcBef>
              <a:buClr>
                <a:srgbClr val="5F497A"/>
              </a:buClr>
              <a:buFont typeface="Calibri"/>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0" name="Shape 40"/>
          <p:cNvSpPr txBox="1">
            <a:spLocks noGrp="1"/>
          </p:cNvSpPr>
          <p:nvPr>
            <p:ph type="body" idx="3"/>
          </p:nvPr>
        </p:nvSpPr>
        <p:spPr>
          <a:xfrm>
            <a:off x="4644008" y="980728"/>
            <a:ext cx="4392600" cy="503999"/>
          </a:xfrm>
          <a:prstGeom prst="rect">
            <a:avLst/>
          </a:prstGeom>
          <a:noFill/>
          <a:ln>
            <a:noFill/>
          </a:ln>
        </p:spPr>
        <p:txBody>
          <a:bodyPr lIns="68575" tIns="68575" rIns="68575" bIns="68575" anchor="b" anchorCtr="0"/>
          <a:lstStyle>
            <a:lvl1pPr marL="0" lvl="0" indent="0" rtl="0">
              <a:spcBef>
                <a:spcPts val="0"/>
              </a:spcBef>
              <a:buClr>
                <a:srgbClr val="333399"/>
              </a:buClr>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41" name="Shape 41"/>
          <p:cNvSpPr txBox="1">
            <a:spLocks noGrp="1"/>
          </p:cNvSpPr>
          <p:nvPr>
            <p:ph type="body" idx="4"/>
          </p:nvPr>
        </p:nvSpPr>
        <p:spPr>
          <a:xfrm>
            <a:off x="4644008" y="1484783"/>
            <a:ext cx="4392600" cy="4680299"/>
          </a:xfrm>
          <a:prstGeom prst="rect">
            <a:avLst/>
          </a:prstGeom>
          <a:noFill/>
          <a:ln>
            <a:noFill/>
          </a:ln>
        </p:spPr>
        <p:txBody>
          <a:bodyPr lIns="68575" tIns="68575" rIns="68575" bIns="68575" anchor="t" anchorCtr="0"/>
          <a:lstStyle>
            <a:lvl1pPr marL="254000" lvl="0" indent="-177800" rtl="0">
              <a:spcBef>
                <a:spcPts val="0"/>
              </a:spcBef>
              <a:buClr>
                <a:srgbClr val="330066"/>
              </a:buClr>
              <a:buFont typeface="Calibri"/>
              <a:buChar char="●"/>
              <a:defRPr/>
            </a:lvl1pPr>
            <a:lvl2pPr marL="558800" lvl="1" indent="-139700" rtl="0">
              <a:spcBef>
                <a:spcPts val="0"/>
              </a:spcBef>
              <a:buClr>
                <a:srgbClr val="669999"/>
              </a:buClr>
              <a:buFont typeface="Calibri"/>
              <a:buChar char="●"/>
              <a:defRPr/>
            </a:lvl2pPr>
            <a:lvl3pPr marL="863600" lvl="2" indent="-101600" rtl="0">
              <a:spcBef>
                <a:spcPts val="0"/>
              </a:spcBef>
              <a:buClr>
                <a:srgbClr val="CCCC00"/>
              </a:buClr>
              <a:buFont typeface="Calibri"/>
              <a:buChar char="●"/>
              <a:defRPr/>
            </a:lvl3pPr>
            <a:lvl4pPr marL="1206500" lvl="3" indent="-101600" rtl="0">
              <a:spcBef>
                <a:spcPts val="0"/>
              </a:spcBef>
              <a:buClr>
                <a:srgbClr val="76923C"/>
              </a:buClr>
              <a:buFont typeface="Calibri"/>
              <a:buChar char="●"/>
              <a:defRPr/>
            </a:lvl4pPr>
            <a:lvl5pPr marL="1549400" lvl="4" indent="-101600" rtl="0">
              <a:spcBef>
                <a:spcPts val="0"/>
              </a:spcBef>
              <a:buClr>
                <a:srgbClr val="5F497A"/>
              </a:buClr>
              <a:buFont typeface="Calibri"/>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2" name="Shape 42"/>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43" name="Shape 43"/>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44" name="Shape 44"/>
          <p:cNvSpPr txBox="1">
            <a:spLocks noGrp="1"/>
          </p:cNvSpPr>
          <p:nvPr>
            <p:ph type="sldNum" idx="12"/>
          </p:nvPr>
        </p:nvSpPr>
        <p:spPr>
          <a:xfrm>
            <a:off x="6987698" y="6381329"/>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41167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274650"/>
            <a:ext cx="7470899" cy="1143299"/>
          </a:xfrm>
          <a:prstGeom prst="rect">
            <a:avLst/>
          </a:prstGeom>
          <a:noFill/>
          <a:ln>
            <a:noFill/>
          </a:ln>
        </p:spPr>
        <p:txBody>
          <a:bodyPr lIns="68575" tIns="68575" rIns="68575" bIns="68575" anchor="ctr" anchorCtr="0"/>
          <a:lstStyle>
            <a:lvl1pPr lvl="0" rtl="0">
              <a:spcBef>
                <a:spcPts val="0"/>
              </a:spcBef>
              <a:buSzPct val="100000"/>
              <a:defRPr sz="3600">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
        <p:nvSpPr>
          <p:cNvPr id="48" name="Shape 48"/>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algn="ctr" fontAlgn="auto">
              <a:spcBef>
                <a:spcPts val="0"/>
              </a:spcBef>
              <a:spcAft>
                <a:spcPts val="0"/>
              </a:spcAft>
            </a:pPr>
            <a:endParaRPr sz="1400"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688254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654" y="51849"/>
            <a:ext cx="8579296" cy="490066"/>
          </a:xfrm>
          <a:ln>
            <a:noFill/>
          </a:ln>
        </p:spPr>
        <p:txBody>
          <a:bodyPr anchor="t">
            <a:noAutofit/>
          </a:bodyPr>
          <a:lstStyle>
            <a:lvl1pPr algn="l">
              <a:defRPr sz="3600" b="1">
                <a:solidFill>
                  <a:srgbClr val="333399"/>
                </a:solidFill>
                <a:latin typeface="+mj-lt"/>
                <a:cs typeface="Calibri"/>
              </a:defRPr>
            </a:lvl1pPr>
          </a:lstStyle>
          <a:p>
            <a:r>
              <a:rPr lang="en-US" smtClean="0"/>
              <a:t>Click to edit Master title style</a:t>
            </a:r>
            <a:endParaRPr lang="en-AU" dirty="0"/>
          </a:p>
        </p:txBody>
      </p:sp>
      <p:sp>
        <p:nvSpPr>
          <p:cNvPr id="3" name="Content Placeholder 2"/>
          <p:cNvSpPr>
            <a:spLocks noGrp="1"/>
          </p:cNvSpPr>
          <p:nvPr>
            <p:ph idx="1"/>
          </p:nvPr>
        </p:nvSpPr>
        <p:spPr>
          <a:xfrm>
            <a:off x="71500" y="1137478"/>
            <a:ext cx="8928992" cy="5132701"/>
          </a:xfrm>
        </p:spPr>
        <p:txBody>
          <a:bodyPr>
            <a:normAutofit/>
          </a:bodyPr>
          <a:lstStyle>
            <a:lvl1pPr marL="342900" indent="-342900">
              <a:buClr>
                <a:srgbClr val="330066"/>
              </a:buClr>
              <a:buSzPct val="70000"/>
              <a:buFont typeface="Wingdings" panose="05000000000000000000" pitchFamily="2" charset="2"/>
              <a:buChar char="l"/>
              <a:defRPr sz="3200">
                <a:latin typeface="+mn-lt"/>
                <a:cs typeface="Calibri"/>
              </a:defRPr>
            </a:lvl1pPr>
            <a:lvl2pPr marL="742950" indent="-285750">
              <a:buClr>
                <a:srgbClr val="669999"/>
              </a:buClr>
              <a:buSzPct val="70000"/>
              <a:buFont typeface="Wingdings" panose="05000000000000000000" pitchFamily="2" charset="2"/>
              <a:buChar char="l"/>
              <a:defRPr sz="3200">
                <a:latin typeface="+mn-lt"/>
                <a:cs typeface="Calibri"/>
              </a:defRPr>
            </a:lvl2pPr>
            <a:lvl3pPr marL="1143000" indent="-228600">
              <a:buClr>
                <a:srgbClr val="CCCC00"/>
              </a:buClr>
              <a:buSzPct val="70000"/>
              <a:buFont typeface="Wingdings" panose="05000000000000000000" pitchFamily="2" charset="2"/>
              <a:buChar char="l"/>
              <a:defRPr sz="3200">
                <a:latin typeface="+mn-lt"/>
                <a:cs typeface="Calibri"/>
              </a:defRPr>
            </a:lvl3pPr>
            <a:lvl4pPr marL="1600200" indent="-228600">
              <a:buClr>
                <a:schemeClr val="accent3">
                  <a:lumMod val="75000"/>
                </a:schemeClr>
              </a:buClr>
              <a:buSzPct val="70000"/>
              <a:buFont typeface="Wingdings" panose="05000000000000000000" pitchFamily="2" charset="2"/>
              <a:buChar char="l"/>
              <a:defRPr sz="3200">
                <a:latin typeface="+mn-lt"/>
                <a:cs typeface="Calibri"/>
              </a:defRPr>
            </a:lvl4pPr>
            <a:lvl5pPr marL="2057400" indent="-228600">
              <a:buClr>
                <a:schemeClr val="accent4">
                  <a:lumMod val="75000"/>
                </a:schemeClr>
              </a:buClr>
              <a:buSzPct val="70000"/>
              <a:buFont typeface="Wingdings" panose="05000000000000000000" pitchFamily="2" charset="2"/>
              <a:buChar char="l"/>
              <a:defRPr sz="3200">
                <a:latin typeface="+mn-lt"/>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a:xfrm>
            <a:off x="6553200" y="6356350"/>
            <a:ext cx="2483296" cy="365125"/>
          </a:xfrm>
        </p:spPr>
        <p:txBody>
          <a:bodyPr/>
          <a:lstStyle/>
          <a:p>
            <a:fld id="{B7E84A10-CF9E-E142-AA5B-D4A548E7394F}" type="slidenum">
              <a:rPr lang="en-AU" smtClean="0"/>
              <a:t>‹#›</a:t>
            </a:fld>
            <a:endParaRPr lang="en-AU"/>
          </a:p>
        </p:txBody>
      </p:sp>
    </p:spTree>
    <p:extLst>
      <p:ext uri="{BB962C8B-B14F-4D97-AF65-F5344CB8AC3E}">
        <p14:creationId xmlns:p14="http://schemas.microsoft.com/office/powerpoint/2010/main" val="77170301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9"/>
        <p:cNvGrpSpPr/>
        <p:nvPr/>
      </p:nvGrpSpPr>
      <p:grpSpPr>
        <a:xfrm>
          <a:off x="0" y="0"/>
          <a:ext cx="0" cy="0"/>
          <a:chOff x="0" y="0"/>
          <a:chExt cx="0" cy="0"/>
        </a:xfrm>
      </p:grpSpPr>
      <p:sp>
        <p:nvSpPr>
          <p:cNvPr id="50" name="Shape 50"/>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956825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476672"/>
            <a:ext cx="3008399" cy="958499"/>
          </a:xfrm>
          <a:prstGeom prst="rect">
            <a:avLst/>
          </a:prstGeom>
          <a:noFill/>
          <a:ln>
            <a:noFill/>
          </a:ln>
        </p:spPr>
        <p:txBody>
          <a:bodyPr lIns="68575" tIns="68575" rIns="68575" bIns="6857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3" name="Shape 53"/>
          <p:cNvSpPr txBox="1">
            <a:spLocks noGrp="1"/>
          </p:cNvSpPr>
          <p:nvPr>
            <p:ph type="body" idx="1"/>
          </p:nvPr>
        </p:nvSpPr>
        <p:spPr>
          <a:xfrm>
            <a:off x="3575049" y="476672"/>
            <a:ext cx="5111699" cy="5649600"/>
          </a:xfrm>
          <a:prstGeom prst="rect">
            <a:avLst/>
          </a:prstGeom>
          <a:noFill/>
          <a:ln>
            <a:noFill/>
          </a:ln>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4" name="Shape 54"/>
          <p:cNvSpPr txBox="1">
            <a:spLocks noGrp="1"/>
          </p:cNvSpPr>
          <p:nvPr>
            <p:ph type="body" idx="2"/>
          </p:nvPr>
        </p:nvSpPr>
        <p:spPr>
          <a:xfrm>
            <a:off x="457200" y="1435101"/>
            <a:ext cx="3008399" cy="4691099"/>
          </a:xfrm>
          <a:prstGeom prst="rect">
            <a:avLst/>
          </a:prstGeom>
          <a:noFill/>
          <a:ln>
            <a:noFill/>
          </a:ln>
        </p:spPr>
        <p:txBody>
          <a:bodyPr lIns="68575" tIns="68575" rIns="68575" bIns="68575" anchor="t" anchorCtr="0"/>
          <a:lstStyle>
            <a:lvl1pPr marL="0" lvl="0" indent="0" rtl="0">
              <a:spcBef>
                <a:spcPts val="0"/>
              </a:spcBef>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55" name="Shape 55"/>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56" name="Shape 56"/>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57" name="Shape 57"/>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55325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92287" y="4800600"/>
            <a:ext cx="5486399" cy="566699"/>
          </a:xfrm>
          <a:prstGeom prst="rect">
            <a:avLst/>
          </a:prstGeom>
          <a:noFill/>
          <a:ln>
            <a:noFill/>
          </a:ln>
        </p:spPr>
        <p:txBody>
          <a:bodyPr lIns="68575" tIns="68575" rIns="68575" bIns="6857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0" name="Shape 60"/>
          <p:cNvSpPr>
            <a:spLocks noGrp="1"/>
          </p:cNvSpPr>
          <p:nvPr>
            <p:ph type="pic" idx="2"/>
          </p:nvPr>
        </p:nvSpPr>
        <p:spPr>
          <a:xfrm>
            <a:off x="1792287" y="612775"/>
            <a:ext cx="5486399" cy="4114800"/>
          </a:xfrm>
          <a:prstGeom prst="rect">
            <a:avLst/>
          </a:prstGeom>
          <a:noFill/>
          <a:ln>
            <a:noFill/>
          </a:ln>
        </p:spPr>
      </p:sp>
      <p:sp>
        <p:nvSpPr>
          <p:cNvPr id="61" name="Shape 61"/>
          <p:cNvSpPr txBox="1">
            <a:spLocks noGrp="1"/>
          </p:cNvSpPr>
          <p:nvPr>
            <p:ph type="body" idx="1"/>
          </p:nvPr>
        </p:nvSpPr>
        <p:spPr>
          <a:xfrm>
            <a:off x="1792287" y="5367337"/>
            <a:ext cx="5486399" cy="804899"/>
          </a:xfrm>
          <a:prstGeom prst="rect">
            <a:avLst/>
          </a:prstGeom>
          <a:noFill/>
          <a:ln>
            <a:noFill/>
          </a:ln>
        </p:spPr>
        <p:txBody>
          <a:bodyPr lIns="68575" tIns="68575" rIns="68575" bIns="68575" anchor="t" anchorCtr="0"/>
          <a:lstStyle>
            <a:lvl1pPr marL="0" lvl="0" indent="0" rtl="0">
              <a:spcBef>
                <a:spcPts val="0"/>
              </a:spcBef>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62" name="Shape 62"/>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63" name="Shape 63"/>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64" name="Shape 64"/>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2225804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0" y="274650"/>
            <a:ext cx="7470899" cy="1143299"/>
          </a:xfrm>
          <a:prstGeom prst="rect">
            <a:avLst/>
          </a:prstGeom>
          <a:noFill/>
          <a:ln>
            <a:noFill/>
          </a:ln>
        </p:spPr>
        <p:txBody>
          <a:bodyPr lIns="68575" tIns="68575" rIns="68575" bIns="6857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7" name="Shape 67"/>
          <p:cNvSpPr txBox="1">
            <a:spLocks noGrp="1"/>
          </p:cNvSpPr>
          <p:nvPr>
            <p:ph type="body" idx="1"/>
          </p:nvPr>
        </p:nvSpPr>
        <p:spPr>
          <a:xfrm rot="5400000">
            <a:off x="2308949" y="-251549"/>
            <a:ext cx="4526100" cy="8229600"/>
          </a:xfrm>
          <a:prstGeom prst="rect">
            <a:avLst/>
          </a:prstGeom>
          <a:noFill/>
          <a:ln>
            <a:noFill/>
          </a:ln>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8" name="Shape 68"/>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69" name="Shape 69"/>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70" name="Shape 70"/>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745169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rot="5400000">
            <a:off x="4732349" y="2171688"/>
            <a:ext cx="5851500" cy="2057400"/>
          </a:xfrm>
          <a:prstGeom prst="rect">
            <a:avLst/>
          </a:prstGeom>
          <a:noFill/>
          <a:ln>
            <a:noFill/>
          </a:ln>
        </p:spPr>
        <p:txBody>
          <a:bodyPr lIns="68575" tIns="68575" rIns="68575" bIns="6857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3" name="Shape 73"/>
          <p:cNvSpPr txBox="1">
            <a:spLocks noGrp="1"/>
          </p:cNvSpPr>
          <p:nvPr>
            <p:ph type="body" idx="1"/>
          </p:nvPr>
        </p:nvSpPr>
        <p:spPr>
          <a:xfrm rot="5400000">
            <a:off x="541350" y="190489"/>
            <a:ext cx="5851500" cy="6019799"/>
          </a:xfrm>
          <a:prstGeom prst="rect">
            <a:avLst/>
          </a:prstGeom>
          <a:noFill/>
          <a:ln>
            <a:noFill/>
          </a:ln>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4" name="Shape 74"/>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75" name="Shape 75"/>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76" name="Shape 76"/>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2980108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274650"/>
            <a:ext cx="7470899" cy="1143299"/>
          </a:xfrm>
          <a:prstGeom prst="rect">
            <a:avLst/>
          </a:prstGeom>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9" name="Shape 79"/>
          <p:cNvSpPr txBox="1">
            <a:spLocks noGrp="1"/>
          </p:cNvSpPr>
          <p:nvPr>
            <p:ph type="body" idx="1"/>
          </p:nvPr>
        </p:nvSpPr>
        <p:spPr>
          <a:xfrm>
            <a:off x="457200" y="1417950"/>
            <a:ext cx="8229600" cy="5149799"/>
          </a:xfrm>
          <a:prstGeom prst="rect">
            <a:avLst/>
          </a:prstGeom>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0" name="Shape 80"/>
          <p:cNvSpPr txBox="1">
            <a:spLocks noGrp="1"/>
          </p:cNvSpPr>
          <p:nvPr>
            <p:ph type="sldNum" idx="12"/>
          </p:nvPr>
        </p:nvSpPr>
        <p:spPr>
          <a:xfrm>
            <a:off x="8556791" y="6333134"/>
            <a:ext cx="548699" cy="524699"/>
          </a:xfrm>
          <a:prstGeom prst="rect">
            <a:avLst/>
          </a:prstGeom>
        </p:spPr>
        <p:txBody>
          <a:bodyPr lIns="68575" tIns="34275" rIns="68575" bIns="3427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5273562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107504" y="466725"/>
            <a:ext cx="6990300" cy="2133599"/>
          </a:xfrm>
          <a:prstGeom prst="rect">
            <a:avLst/>
          </a:prstGeom>
          <a:noFill/>
          <a:ln>
            <a:noFill/>
          </a:ln>
        </p:spPr>
        <p:txBody>
          <a:bodyPr lIns="68575" tIns="68575" rIns="68575" bIns="68575" anchor="ctr" anchorCtr="0"/>
          <a:lstStyle>
            <a:lvl1pPr marL="0" marR="0" lvl="0" indent="0" algn="ctr" rtl="0">
              <a:spcBef>
                <a:spcPts val="0"/>
              </a:spcBef>
              <a:buClr>
                <a:srgbClr val="333399"/>
              </a:buClr>
              <a:buSzPct val="100000"/>
              <a:buNone/>
              <a:defRPr sz="4800">
                <a:latin typeface="Calibri"/>
                <a:ea typeface="Calibri"/>
                <a:cs typeface="Calibri"/>
                <a:sym typeface="Calibri"/>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5" name="Shape 15"/>
          <p:cNvSpPr txBox="1">
            <a:spLocks noGrp="1"/>
          </p:cNvSpPr>
          <p:nvPr>
            <p:ph type="subTitle" idx="1"/>
          </p:nvPr>
        </p:nvSpPr>
        <p:spPr>
          <a:xfrm>
            <a:off x="107504" y="2996952"/>
            <a:ext cx="7056899" cy="2304300"/>
          </a:xfrm>
          <a:prstGeom prst="rect">
            <a:avLst/>
          </a:prstGeom>
          <a:noFill/>
          <a:ln>
            <a:noFill/>
          </a:ln>
        </p:spPr>
        <p:txBody>
          <a:bodyPr lIns="68575" tIns="68575" rIns="68575" bIns="68575" anchor="t" anchorCtr="0"/>
          <a:lstStyle>
            <a:lvl1pPr marL="0" marR="0" lvl="0" indent="0" algn="l" rtl="0">
              <a:spcBef>
                <a:spcPts val="500"/>
              </a:spcBef>
              <a:buClr>
                <a:srgbClr val="888888"/>
              </a:buClr>
              <a:buSzPct val="100000"/>
              <a:buFont typeface="Calibri"/>
              <a:buNone/>
              <a:defRPr sz="3200">
                <a:latin typeface="Calibri"/>
                <a:ea typeface="Calibri"/>
                <a:cs typeface="Calibri"/>
                <a:sym typeface="Calibri"/>
              </a:defRPr>
            </a:lvl1pPr>
            <a:lvl2pPr marL="342900" marR="0" lvl="1" indent="0" algn="ctr" rtl="0">
              <a:spcBef>
                <a:spcPts val="400"/>
              </a:spcBef>
              <a:buClr>
                <a:srgbClr val="888888"/>
              </a:buClr>
              <a:buFont typeface="Arial"/>
              <a:buNone/>
              <a:defRPr/>
            </a:lvl2pPr>
            <a:lvl3pPr marL="685800" marR="0" lvl="2" indent="0" algn="ctr" rtl="0">
              <a:spcBef>
                <a:spcPts val="400"/>
              </a:spcBef>
              <a:buClr>
                <a:srgbClr val="888888"/>
              </a:buClr>
              <a:buFont typeface="Arial"/>
              <a:buNone/>
              <a:defRPr/>
            </a:lvl3pPr>
            <a:lvl4pPr marL="1028700" marR="0" lvl="3" indent="0" algn="ctr" rtl="0">
              <a:spcBef>
                <a:spcPts val="300"/>
              </a:spcBef>
              <a:buClr>
                <a:srgbClr val="888888"/>
              </a:buClr>
              <a:buFont typeface="Arial"/>
              <a:buNone/>
              <a:defRPr/>
            </a:lvl4pPr>
            <a:lvl5pPr marL="1371600" marR="0" lvl="4" indent="0" algn="ctr" rtl="0">
              <a:spcBef>
                <a:spcPts val="300"/>
              </a:spcBef>
              <a:buClr>
                <a:srgbClr val="888888"/>
              </a:buClr>
              <a:buFont typeface="Arial"/>
              <a:buNone/>
              <a:defRPr/>
            </a:lvl5pPr>
            <a:lvl6pPr marL="1714500" marR="0" lvl="5" indent="0" algn="ctr" rtl="0">
              <a:spcBef>
                <a:spcPts val="300"/>
              </a:spcBef>
              <a:buClr>
                <a:srgbClr val="888888"/>
              </a:buClr>
              <a:buFont typeface="Arial"/>
              <a:buNone/>
              <a:defRPr/>
            </a:lvl6pPr>
            <a:lvl7pPr marL="2057400" marR="0" lvl="6" indent="0" algn="ctr" rtl="0">
              <a:spcBef>
                <a:spcPts val="300"/>
              </a:spcBef>
              <a:buClr>
                <a:srgbClr val="888888"/>
              </a:buClr>
              <a:buFont typeface="Arial"/>
              <a:buNone/>
              <a:defRPr/>
            </a:lvl7pPr>
            <a:lvl8pPr marL="2400300" marR="0" lvl="7" indent="0" algn="ctr" rtl="0">
              <a:spcBef>
                <a:spcPts val="300"/>
              </a:spcBef>
              <a:buClr>
                <a:srgbClr val="888888"/>
              </a:buClr>
              <a:buFont typeface="Arial"/>
              <a:buNone/>
              <a:defRPr/>
            </a:lvl8pPr>
            <a:lvl9pPr marL="2743200" marR="0" lvl="8" indent="0" algn="ctr" rtl="0">
              <a:spcBef>
                <a:spcPts val="300"/>
              </a:spcBef>
              <a:buClr>
                <a:srgbClr val="888888"/>
              </a:buClr>
              <a:buFont typeface="Arial"/>
              <a:buNone/>
              <a:defRPr/>
            </a:lvl9pPr>
          </a:lstStyle>
          <a:p>
            <a:endParaRPr/>
          </a:p>
        </p:txBody>
      </p:sp>
      <p:sp>
        <p:nvSpPr>
          <p:cNvPr id="16" name="Shape 16"/>
          <p:cNvSpPr txBox="1">
            <a:spLocks noGrp="1"/>
          </p:cNvSpPr>
          <p:nvPr>
            <p:ph type="sldNum" idx="12"/>
          </p:nvPr>
        </p:nvSpPr>
        <p:spPr>
          <a:xfrm>
            <a:off x="6876255" y="6381329"/>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
        <p:nvSpPr>
          <p:cNvPr id="17" name="Shape 17"/>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algn="ctr" fontAlgn="auto">
              <a:spcBef>
                <a:spcPts val="0"/>
              </a:spcBef>
              <a:spcAft>
                <a:spcPts val="0"/>
              </a:spcAft>
            </a:pPr>
            <a:endParaRPr sz="1400" kern="0">
              <a:solidFill>
                <a:srgbClr val="FFFFFF"/>
              </a:solidFill>
              <a:latin typeface="Calibri"/>
              <a:ea typeface="Calibri"/>
              <a:cs typeface="Calibri"/>
              <a:sym typeface="Calibri"/>
            </a:endParaRPr>
          </a:p>
        </p:txBody>
      </p:sp>
      <p:cxnSp>
        <p:nvCxnSpPr>
          <p:cNvPr id="18" name="Shape 18"/>
          <p:cNvCxnSpPr/>
          <p:nvPr/>
        </p:nvCxnSpPr>
        <p:spPr>
          <a:xfrm>
            <a:off x="304800" y="2819400"/>
            <a:ext cx="8229600" cy="0"/>
          </a:xfrm>
          <a:prstGeom prst="straightConnector1">
            <a:avLst/>
          </a:prstGeom>
          <a:noFill/>
          <a:ln w="9525" cap="flat" cmpd="sng">
            <a:solidFill>
              <a:schemeClr val="dk1"/>
            </a:solidFill>
            <a:prstDash val="solid"/>
            <a:round/>
            <a:headEnd type="none" w="med" len="med"/>
            <a:tailEnd type="none" w="med" len="med"/>
          </a:ln>
        </p:spPr>
      </p:cxnSp>
      <p:cxnSp>
        <p:nvCxnSpPr>
          <p:cNvPr id="19" name="Shape 19"/>
          <p:cNvCxnSpPr/>
          <p:nvPr/>
        </p:nvCxnSpPr>
        <p:spPr>
          <a:xfrm>
            <a:off x="7315200" y="1066800"/>
            <a:ext cx="0" cy="449610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8812951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20650" y="195400"/>
            <a:ext cx="7974600" cy="489899"/>
          </a:xfrm>
          <a:prstGeom prst="rect">
            <a:avLst/>
          </a:prstGeom>
          <a:noFill/>
          <a:ln>
            <a:noFill/>
          </a:ln>
        </p:spPr>
        <p:txBody>
          <a:bodyPr lIns="68575" tIns="68575" rIns="68575" bIns="68575" anchor="t" anchorCtr="0"/>
          <a:lstStyle>
            <a:lvl1pPr lvl="0" algn="l" rtl="0">
              <a:spcBef>
                <a:spcPts val="0"/>
              </a:spcBef>
              <a:buSzPct val="100000"/>
              <a:defRPr sz="3600">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1"/>
          </p:nvPr>
        </p:nvSpPr>
        <p:spPr>
          <a:xfrm>
            <a:off x="71500" y="1421650"/>
            <a:ext cx="8928900" cy="4848599"/>
          </a:xfrm>
          <a:prstGeom prst="rect">
            <a:avLst/>
          </a:prstGeom>
          <a:noFill/>
          <a:ln>
            <a:noFill/>
          </a:ln>
        </p:spPr>
        <p:txBody>
          <a:bodyPr lIns="68575" tIns="68575" rIns="68575" bIns="68575" anchor="t" anchorCtr="0"/>
          <a:lstStyle>
            <a:lvl1pPr marL="254000" lvl="0" indent="-177800" rtl="0">
              <a:spcBef>
                <a:spcPts val="0"/>
              </a:spcBef>
              <a:buClr>
                <a:srgbClr val="330066"/>
              </a:buClr>
              <a:buSzPct val="100000"/>
              <a:buFont typeface="Calibri"/>
              <a:buChar char="●"/>
              <a:defRPr sz="2400">
                <a:latin typeface="Calibri"/>
                <a:ea typeface="Calibri"/>
                <a:cs typeface="Calibri"/>
                <a:sym typeface="Calibri"/>
              </a:defRPr>
            </a:lvl1pPr>
            <a:lvl2pPr marL="558800" lvl="1" indent="-139700" rtl="0">
              <a:spcBef>
                <a:spcPts val="0"/>
              </a:spcBef>
              <a:buClr>
                <a:srgbClr val="669999"/>
              </a:buClr>
              <a:buSzPct val="100000"/>
              <a:buFont typeface="Calibri"/>
              <a:buChar char="●"/>
              <a:defRPr sz="2400">
                <a:latin typeface="Calibri"/>
                <a:ea typeface="Calibri"/>
                <a:cs typeface="Calibri"/>
                <a:sym typeface="Calibri"/>
              </a:defRPr>
            </a:lvl2pPr>
            <a:lvl3pPr marL="863600" lvl="2" indent="-101600" rtl="0">
              <a:spcBef>
                <a:spcPts val="0"/>
              </a:spcBef>
              <a:buClr>
                <a:srgbClr val="CCCC00"/>
              </a:buClr>
              <a:buSzPct val="100000"/>
              <a:buFont typeface="Calibri"/>
              <a:buChar char="●"/>
              <a:defRPr sz="2400">
                <a:latin typeface="Calibri"/>
                <a:ea typeface="Calibri"/>
                <a:cs typeface="Calibri"/>
                <a:sym typeface="Calibri"/>
              </a:defRPr>
            </a:lvl3pPr>
            <a:lvl4pPr marL="1206500" lvl="3" indent="-101600" rtl="0">
              <a:spcBef>
                <a:spcPts val="0"/>
              </a:spcBef>
              <a:buClr>
                <a:srgbClr val="76923C"/>
              </a:buClr>
              <a:buSzPct val="100000"/>
              <a:buFont typeface="Calibri"/>
              <a:buChar char="●"/>
              <a:defRPr sz="2400">
                <a:latin typeface="Calibri"/>
                <a:ea typeface="Calibri"/>
                <a:cs typeface="Calibri"/>
                <a:sym typeface="Calibri"/>
              </a:defRPr>
            </a:lvl4pPr>
            <a:lvl5pPr marL="1549400" lvl="4" indent="-101600" rtl="0">
              <a:spcBef>
                <a:spcPts val="0"/>
              </a:spcBef>
              <a:buClr>
                <a:srgbClr val="5F497A"/>
              </a:buClr>
              <a:buSzPct val="100000"/>
              <a:buFont typeface="Calibri"/>
              <a:buChar char="●"/>
              <a:defRPr sz="2400">
                <a:latin typeface="Calibri"/>
                <a:ea typeface="Calibri"/>
                <a:cs typeface="Calibri"/>
                <a:sym typeface="Calibri"/>
              </a:defRPr>
            </a:lvl5pPr>
            <a:lvl6pPr lvl="5" rtl="0">
              <a:spcBef>
                <a:spcPts val="0"/>
              </a:spcBef>
              <a:buSzPct val="100000"/>
              <a:buFont typeface="Calibri"/>
              <a:defRPr sz="2400">
                <a:latin typeface="Calibri"/>
                <a:ea typeface="Calibri"/>
                <a:cs typeface="Calibri"/>
                <a:sym typeface="Calibri"/>
              </a:defRPr>
            </a:lvl6pPr>
            <a:lvl7pPr lvl="6" rtl="0">
              <a:spcBef>
                <a:spcPts val="0"/>
              </a:spcBef>
              <a:buSzPct val="100000"/>
              <a:buFont typeface="Calibri"/>
              <a:defRPr sz="2400">
                <a:latin typeface="Calibri"/>
                <a:ea typeface="Calibri"/>
                <a:cs typeface="Calibri"/>
                <a:sym typeface="Calibri"/>
              </a:defRPr>
            </a:lvl7pPr>
            <a:lvl8pPr lvl="7" rtl="0">
              <a:spcBef>
                <a:spcPts val="0"/>
              </a:spcBef>
              <a:buSzPct val="100000"/>
              <a:buFont typeface="Calibri"/>
              <a:defRPr sz="2400">
                <a:latin typeface="Calibri"/>
                <a:ea typeface="Calibri"/>
                <a:cs typeface="Calibri"/>
                <a:sym typeface="Calibri"/>
              </a:defRPr>
            </a:lvl8pPr>
            <a:lvl9pPr lvl="8" rtl="0">
              <a:spcBef>
                <a:spcPts val="0"/>
              </a:spcBef>
              <a:buSzPct val="100000"/>
              <a:buFont typeface="Calibri"/>
              <a:defRPr sz="2400">
                <a:latin typeface="Calibri"/>
                <a:ea typeface="Calibri"/>
                <a:cs typeface="Calibri"/>
                <a:sym typeface="Calibri"/>
              </a:defRPr>
            </a:lvl9pPr>
          </a:lstStyle>
          <a:p>
            <a:endParaRPr/>
          </a:p>
        </p:txBody>
      </p:sp>
      <p:sp>
        <p:nvSpPr>
          <p:cNvPr id="23" name="Shape 23"/>
          <p:cNvSpPr txBox="1">
            <a:spLocks noGrp="1"/>
          </p:cNvSpPr>
          <p:nvPr>
            <p:ph type="sldNum" idx="12"/>
          </p:nvPr>
        </p:nvSpPr>
        <p:spPr>
          <a:xfrm>
            <a:off x="6553200" y="6356351"/>
            <a:ext cx="24833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147635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22312" y="4406901"/>
            <a:ext cx="7772400" cy="1361999"/>
          </a:xfrm>
          <a:prstGeom prst="rect">
            <a:avLst/>
          </a:prstGeom>
          <a:noFill/>
          <a:ln>
            <a:noFill/>
          </a:ln>
        </p:spPr>
        <p:txBody>
          <a:bodyPr lIns="68575" tIns="68575" rIns="68575" bIns="68575" anchor="t" anchorCtr="0"/>
          <a:lstStyle>
            <a:lvl1pPr lvl="0" algn="l" rtl="0">
              <a:spcBef>
                <a:spcPts val="0"/>
              </a:spcBef>
              <a:buSzPct val="100000"/>
              <a:defRPr sz="3600">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6" name="Shape 26"/>
          <p:cNvSpPr txBox="1">
            <a:spLocks noGrp="1"/>
          </p:cNvSpPr>
          <p:nvPr>
            <p:ph type="body" idx="1"/>
          </p:nvPr>
        </p:nvSpPr>
        <p:spPr>
          <a:xfrm>
            <a:off x="722312" y="2906713"/>
            <a:ext cx="7772400" cy="1500000"/>
          </a:xfrm>
          <a:prstGeom prst="rect">
            <a:avLst/>
          </a:prstGeom>
          <a:noFill/>
          <a:ln>
            <a:noFill/>
          </a:ln>
        </p:spPr>
        <p:txBody>
          <a:bodyPr lIns="68575" tIns="68575" rIns="68575" bIns="68575" anchor="b" anchorCtr="0"/>
          <a:lstStyle>
            <a:lvl1pPr marL="0" lvl="0" indent="0" rtl="0">
              <a:spcBef>
                <a:spcPts val="0"/>
              </a:spcBef>
              <a:buClr>
                <a:srgbClr val="888888"/>
              </a:buClr>
              <a:buSzPct val="100000"/>
              <a:buFont typeface="Calibri"/>
              <a:buNone/>
              <a:defRPr sz="2400">
                <a:latin typeface="Calibri"/>
                <a:ea typeface="Calibri"/>
                <a:cs typeface="Calibri"/>
                <a:sym typeface="Calibri"/>
              </a:defRPr>
            </a:lvl1pPr>
            <a:lvl2pPr marL="342900" lvl="1" indent="0" rtl="0">
              <a:spcBef>
                <a:spcPts val="0"/>
              </a:spcBef>
              <a:buClr>
                <a:srgbClr val="888888"/>
              </a:buClr>
              <a:buSzPct val="100000"/>
              <a:buFont typeface="Calibri"/>
              <a:buNone/>
              <a:defRPr sz="2400">
                <a:latin typeface="Calibri"/>
                <a:ea typeface="Calibri"/>
                <a:cs typeface="Calibri"/>
                <a:sym typeface="Calibri"/>
              </a:defRPr>
            </a:lvl2pPr>
            <a:lvl3pPr marL="685800" lvl="2" indent="0" rtl="0">
              <a:spcBef>
                <a:spcPts val="0"/>
              </a:spcBef>
              <a:buClr>
                <a:srgbClr val="888888"/>
              </a:buClr>
              <a:buSzPct val="100000"/>
              <a:buFont typeface="Calibri"/>
              <a:buNone/>
              <a:defRPr sz="2400">
                <a:latin typeface="Calibri"/>
                <a:ea typeface="Calibri"/>
                <a:cs typeface="Calibri"/>
                <a:sym typeface="Calibri"/>
              </a:defRPr>
            </a:lvl3pPr>
            <a:lvl4pPr marL="1028700" lvl="3" indent="0" rtl="0">
              <a:spcBef>
                <a:spcPts val="0"/>
              </a:spcBef>
              <a:buClr>
                <a:srgbClr val="888888"/>
              </a:buClr>
              <a:buSzPct val="100000"/>
              <a:buFont typeface="Calibri"/>
              <a:buNone/>
              <a:defRPr sz="2400">
                <a:latin typeface="Calibri"/>
                <a:ea typeface="Calibri"/>
                <a:cs typeface="Calibri"/>
                <a:sym typeface="Calibri"/>
              </a:defRPr>
            </a:lvl4pPr>
            <a:lvl5pPr marL="1371600" lvl="4" indent="0" rtl="0">
              <a:spcBef>
                <a:spcPts val="0"/>
              </a:spcBef>
              <a:buClr>
                <a:srgbClr val="888888"/>
              </a:buClr>
              <a:buSzPct val="100000"/>
              <a:buFont typeface="Calibri"/>
              <a:buNone/>
              <a:defRPr sz="2400">
                <a:latin typeface="Calibri"/>
                <a:ea typeface="Calibri"/>
                <a:cs typeface="Calibri"/>
                <a:sym typeface="Calibri"/>
              </a:defRPr>
            </a:lvl5pPr>
            <a:lvl6pPr marL="1714500" lvl="5" indent="0" rtl="0">
              <a:spcBef>
                <a:spcPts val="0"/>
              </a:spcBef>
              <a:buClr>
                <a:srgbClr val="888888"/>
              </a:buClr>
              <a:buSzPct val="100000"/>
              <a:buFont typeface="Calibri"/>
              <a:buNone/>
              <a:defRPr sz="2400">
                <a:latin typeface="Calibri"/>
                <a:ea typeface="Calibri"/>
                <a:cs typeface="Calibri"/>
                <a:sym typeface="Calibri"/>
              </a:defRPr>
            </a:lvl6pPr>
            <a:lvl7pPr marL="2057400" lvl="6" indent="0" rtl="0">
              <a:spcBef>
                <a:spcPts val="0"/>
              </a:spcBef>
              <a:buClr>
                <a:srgbClr val="888888"/>
              </a:buClr>
              <a:buSzPct val="100000"/>
              <a:buFont typeface="Calibri"/>
              <a:buNone/>
              <a:defRPr sz="2400">
                <a:latin typeface="Calibri"/>
                <a:ea typeface="Calibri"/>
                <a:cs typeface="Calibri"/>
                <a:sym typeface="Calibri"/>
              </a:defRPr>
            </a:lvl7pPr>
            <a:lvl8pPr marL="2400300" lvl="7" indent="0" rtl="0">
              <a:spcBef>
                <a:spcPts val="0"/>
              </a:spcBef>
              <a:buClr>
                <a:srgbClr val="888888"/>
              </a:buClr>
              <a:buSzPct val="100000"/>
              <a:buFont typeface="Calibri"/>
              <a:buNone/>
              <a:defRPr sz="2400">
                <a:latin typeface="Calibri"/>
                <a:ea typeface="Calibri"/>
                <a:cs typeface="Calibri"/>
                <a:sym typeface="Calibri"/>
              </a:defRPr>
            </a:lvl8pPr>
            <a:lvl9pPr marL="2743200" lvl="8" indent="0" rtl="0">
              <a:spcBef>
                <a:spcPts val="0"/>
              </a:spcBef>
              <a:buClr>
                <a:srgbClr val="888888"/>
              </a:buClr>
              <a:buSzPct val="100000"/>
              <a:buFont typeface="Calibri"/>
              <a:buNone/>
              <a:defRPr sz="2400">
                <a:latin typeface="Calibri"/>
                <a:ea typeface="Calibri"/>
                <a:cs typeface="Calibri"/>
                <a:sym typeface="Calibri"/>
              </a:defRPr>
            </a:lvl9pPr>
          </a:lstStyle>
          <a:p>
            <a:endParaRPr/>
          </a:p>
        </p:txBody>
      </p:sp>
      <p:sp>
        <p:nvSpPr>
          <p:cNvPr id="27" name="Shape 27"/>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
        <p:nvSpPr>
          <p:cNvPr id="28" name="Shape 28"/>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algn="ctr" fontAlgn="auto">
              <a:spcBef>
                <a:spcPts val="0"/>
              </a:spcBef>
              <a:spcAft>
                <a:spcPts val="0"/>
              </a:spcAft>
            </a:pPr>
            <a:endParaRPr sz="1400"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4833700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0" y="274637"/>
            <a:ext cx="8686800" cy="368700"/>
          </a:xfrm>
          <a:prstGeom prst="rect">
            <a:avLst/>
          </a:prstGeom>
          <a:noFill/>
          <a:ln>
            <a:noFill/>
          </a:ln>
        </p:spPr>
        <p:txBody>
          <a:bodyPr lIns="68575" tIns="68575" rIns="68575" bIns="68575" anchor="ctr" anchorCtr="0"/>
          <a:lstStyle>
            <a:lvl1pPr lvl="0" algn="l" rtl="0">
              <a:spcBef>
                <a:spcPts val="0"/>
              </a:spcBef>
              <a:buSzPct val="100000"/>
              <a:defRPr sz="3600">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1" name="Shape 31"/>
          <p:cNvSpPr txBox="1">
            <a:spLocks noGrp="1"/>
          </p:cNvSpPr>
          <p:nvPr>
            <p:ph type="body" idx="1"/>
          </p:nvPr>
        </p:nvSpPr>
        <p:spPr>
          <a:xfrm>
            <a:off x="107504" y="1052737"/>
            <a:ext cx="4388400" cy="5073600"/>
          </a:xfrm>
          <a:prstGeom prst="rect">
            <a:avLst/>
          </a:prstGeom>
          <a:noFill/>
          <a:ln>
            <a:noFill/>
          </a:ln>
        </p:spPr>
        <p:txBody>
          <a:bodyPr lIns="68575" tIns="68575" rIns="68575" bIns="68575" anchor="t" anchorCtr="0"/>
          <a:lstStyle>
            <a:lvl1pPr marL="254000" lvl="0" indent="-177800" rtl="0">
              <a:spcBef>
                <a:spcPts val="0"/>
              </a:spcBef>
              <a:buClr>
                <a:srgbClr val="330066"/>
              </a:buClr>
              <a:buSzPct val="100000"/>
              <a:buFont typeface="Calibri"/>
              <a:buChar char="●"/>
              <a:defRPr sz="1800">
                <a:latin typeface="Calibri"/>
                <a:ea typeface="Calibri"/>
                <a:cs typeface="Calibri"/>
                <a:sym typeface="Calibri"/>
              </a:defRPr>
            </a:lvl1pPr>
            <a:lvl2pPr marL="558800" lvl="1" indent="-139700" rtl="0">
              <a:spcBef>
                <a:spcPts val="0"/>
              </a:spcBef>
              <a:buClr>
                <a:srgbClr val="669999"/>
              </a:buClr>
              <a:buSzPct val="100000"/>
              <a:buFont typeface="Calibri"/>
              <a:buChar char="●"/>
              <a:defRPr sz="1800">
                <a:latin typeface="Calibri"/>
                <a:ea typeface="Calibri"/>
                <a:cs typeface="Calibri"/>
                <a:sym typeface="Calibri"/>
              </a:defRPr>
            </a:lvl2pPr>
            <a:lvl3pPr marL="863600" lvl="2" indent="-101600" rtl="0">
              <a:spcBef>
                <a:spcPts val="0"/>
              </a:spcBef>
              <a:buClr>
                <a:srgbClr val="CCCC00"/>
              </a:buClr>
              <a:buSzPct val="100000"/>
              <a:buFont typeface="Calibri"/>
              <a:buChar char="●"/>
              <a:defRPr sz="1800">
                <a:latin typeface="Calibri"/>
                <a:ea typeface="Calibri"/>
                <a:cs typeface="Calibri"/>
                <a:sym typeface="Calibri"/>
              </a:defRPr>
            </a:lvl3pPr>
            <a:lvl4pPr marL="1206500" lvl="3" indent="-101600" rtl="0">
              <a:spcBef>
                <a:spcPts val="0"/>
              </a:spcBef>
              <a:buClr>
                <a:srgbClr val="76923C"/>
              </a:buClr>
              <a:buSzPct val="100000"/>
              <a:buFont typeface="Calibri"/>
              <a:buChar char="●"/>
              <a:defRPr sz="1800">
                <a:latin typeface="Calibri"/>
                <a:ea typeface="Calibri"/>
                <a:cs typeface="Calibri"/>
                <a:sym typeface="Calibri"/>
              </a:defRPr>
            </a:lvl4pPr>
            <a:lvl5pPr marL="1549400" lvl="4" indent="-101600" rtl="0">
              <a:spcBef>
                <a:spcPts val="0"/>
              </a:spcBef>
              <a:buClr>
                <a:srgbClr val="5F497A"/>
              </a:buClr>
              <a:buSzPct val="100000"/>
              <a:buFont typeface="Calibri"/>
              <a:buChar char="●"/>
              <a:defRPr sz="1800">
                <a:latin typeface="Calibri"/>
                <a:ea typeface="Calibri"/>
                <a:cs typeface="Calibri"/>
                <a:sym typeface="Calibri"/>
              </a:defRPr>
            </a:lvl5pPr>
            <a:lvl6pPr lvl="5" rtl="0">
              <a:spcBef>
                <a:spcPts val="0"/>
              </a:spcBef>
              <a:buSzPct val="100000"/>
              <a:buFont typeface="Calibri"/>
              <a:defRPr sz="1800">
                <a:latin typeface="Calibri"/>
                <a:ea typeface="Calibri"/>
                <a:cs typeface="Calibri"/>
                <a:sym typeface="Calibri"/>
              </a:defRPr>
            </a:lvl6pPr>
            <a:lvl7pPr lvl="6" rtl="0">
              <a:spcBef>
                <a:spcPts val="0"/>
              </a:spcBef>
              <a:buSzPct val="100000"/>
              <a:buFont typeface="Calibri"/>
              <a:defRPr sz="1800">
                <a:latin typeface="Calibri"/>
                <a:ea typeface="Calibri"/>
                <a:cs typeface="Calibri"/>
                <a:sym typeface="Calibri"/>
              </a:defRPr>
            </a:lvl7pPr>
            <a:lvl8pPr lvl="7" rtl="0">
              <a:spcBef>
                <a:spcPts val="0"/>
              </a:spcBef>
              <a:buSzPct val="100000"/>
              <a:buFont typeface="Calibri"/>
              <a:defRPr sz="1800">
                <a:latin typeface="Calibri"/>
                <a:ea typeface="Calibri"/>
                <a:cs typeface="Calibri"/>
                <a:sym typeface="Calibri"/>
              </a:defRPr>
            </a:lvl8pPr>
            <a:lvl9pPr lvl="8" rtl="0">
              <a:spcBef>
                <a:spcPts val="0"/>
              </a:spcBef>
              <a:buSzPct val="100000"/>
              <a:buFont typeface="Calibri"/>
              <a:defRPr sz="1800">
                <a:latin typeface="Calibri"/>
                <a:ea typeface="Calibri"/>
                <a:cs typeface="Calibri"/>
                <a:sym typeface="Calibri"/>
              </a:defRPr>
            </a:lvl9pPr>
          </a:lstStyle>
          <a:p>
            <a:endParaRPr/>
          </a:p>
        </p:txBody>
      </p:sp>
      <p:sp>
        <p:nvSpPr>
          <p:cNvPr id="32" name="Shape 32"/>
          <p:cNvSpPr txBox="1">
            <a:spLocks noGrp="1"/>
          </p:cNvSpPr>
          <p:nvPr>
            <p:ph type="body" idx="2"/>
          </p:nvPr>
        </p:nvSpPr>
        <p:spPr>
          <a:xfrm>
            <a:off x="4648200" y="1052737"/>
            <a:ext cx="4388400" cy="5073600"/>
          </a:xfrm>
          <a:prstGeom prst="rect">
            <a:avLst/>
          </a:prstGeom>
          <a:noFill/>
          <a:ln>
            <a:noFill/>
          </a:ln>
        </p:spPr>
        <p:txBody>
          <a:bodyPr lIns="68575" tIns="68575" rIns="68575" bIns="68575" anchor="t" anchorCtr="0"/>
          <a:lstStyle>
            <a:lvl1pPr marL="254000" lvl="0" indent="-177800" rtl="0">
              <a:spcBef>
                <a:spcPts val="0"/>
              </a:spcBef>
              <a:buClr>
                <a:srgbClr val="330066"/>
              </a:buClr>
              <a:buSzPct val="100000"/>
              <a:buFont typeface="Calibri"/>
              <a:buChar char="●"/>
              <a:defRPr sz="1800">
                <a:latin typeface="Calibri"/>
                <a:ea typeface="Calibri"/>
                <a:cs typeface="Calibri"/>
                <a:sym typeface="Calibri"/>
              </a:defRPr>
            </a:lvl1pPr>
            <a:lvl2pPr marL="558800" lvl="1" indent="-139700" rtl="0">
              <a:spcBef>
                <a:spcPts val="0"/>
              </a:spcBef>
              <a:buClr>
                <a:srgbClr val="669999"/>
              </a:buClr>
              <a:buSzPct val="100000"/>
              <a:buFont typeface="Calibri"/>
              <a:buChar char="●"/>
              <a:defRPr sz="1800">
                <a:latin typeface="Calibri"/>
                <a:ea typeface="Calibri"/>
                <a:cs typeface="Calibri"/>
                <a:sym typeface="Calibri"/>
              </a:defRPr>
            </a:lvl2pPr>
            <a:lvl3pPr marL="863600" lvl="2" indent="-101600" rtl="0">
              <a:spcBef>
                <a:spcPts val="0"/>
              </a:spcBef>
              <a:buClr>
                <a:srgbClr val="CCCC00"/>
              </a:buClr>
              <a:buSzPct val="100000"/>
              <a:buFont typeface="Calibri"/>
              <a:buChar char="●"/>
              <a:defRPr sz="1800">
                <a:latin typeface="Calibri"/>
                <a:ea typeface="Calibri"/>
                <a:cs typeface="Calibri"/>
                <a:sym typeface="Calibri"/>
              </a:defRPr>
            </a:lvl3pPr>
            <a:lvl4pPr marL="1206500" lvl="3" indent="-101600" rtl="0">
              <a:spcBef>
                <a:spcPts val="0"/>
              </a:spcBef>
              <a:buClr>
                <a:srgbClr val="76923C"/>
              </a:buClr>
              <a:buSzPct val="100000"/>
              <a:buFont typeface="Calibri"/>
              <a:buChar char="●"/>
              <a:defRPr sz="1800">
                <a:latin typeface="Calibri"/>
                <a:ea typeface="Calibri"/>
                <a:cs typeface="Calibri"/>
                <a:sym typeface="Calibri"/>
              </a:defRPr>
            </a:lvl4pPr>
            <a:lvl5pPr marL="1549400" lvl="4" indent="-101600" rtl="0">
              <a:spcBef>
                <a:spcPts val="0"/>
              </a:spcBef>
              <a:buClr>
                <a:srgbClr val="5F497A"/>
              </a:buClr>
              <a:buSzPct val="100000"/>
              <a:buFont typeface="Calibri"/>
              <a:buChar char="●"/>
              <a:defRPr sz="1800">
                <a:latin typeface="Calibri"/>
                <a:ea typeface="Calibri"/>
                <a:cs typeface="Calibri"/>
                <a:sym typeface="Calibri"/>
              </a:defRPr>
            </a:lvl5pPr>
            <a:lvl6pPr lvl="5" rtl="0">
              <a:spcBef>
                <a:spcPts val="0"/>
              </a:spcBef>
              <a:buSzPct val="100000"/>
              <a:buFont typeface="Calibri"/>
              <a:defRPr sz="1800">
                <a:latin typeface="Calibri"/>
                <a:ea typeface="Calibri"/>
                <a:cs typeface="Calibri"/>
                <a:sym typeface="Calibri"/>
              </a:defRPr>
            </a:lvl6pPr>
            <a:lvl7pPr lvl="6" rtl="0">
              <a:spcBef>
                <a:spcPts val="0"/>
              </a:spcBef>
              <a:buSzPct val="100000"/>
              <a:buFont typeface="Calibri"/>
              <a:defRPr sz="1800">
                <a:latin typeface="Calibri"/>
                <a:ea typeface="Calibri"/>
                <a:cs typeface="Calibri"/>
                <a:sym typeface="Calibri"/>
              </a:defRPr>
            </a:lvl7pPr>
            <a:lvl8pPr lvl="7" rtl="0">
              <a:spcBef>
                <a:spcPts val="0"/>
              </a:spcBef>
              <a:buSzPct val="100000"/>
              <a:buFont typeface="Calibri"/>
              <a:defRPr sz="1800">
                <a:latin typeface="Calibri"/>
                <a:ea typeface="Calibri"/>
                <a:cs typeface="Calibri"/>
                <a:sym typeface="Calibri"/>
              </a:defRPr>
            </a:lvl8pPr>
            <a:lvl9pPr lvl="8" rtl="0">
              <a:spcBef>
                <a:spcPts val="0"/>
              </a:spcBef>
              <a:buSzPct val="100000"/>
              <a:buFont typeface="Calibri"/>
              <a:defRPr sz="1800">
                <a:latin typeface="Calibri"/>
                <a:ea typeface="Calibri"/>
                <a:cs typeface="Calibri"/>
                <a:sym typeface="Calibri"/>
              </a:defRPr>
            </a:lvl9pPr>
          </a:lstStyle>
          <a:p>
            <a:endParaRPr/>
          </a:p>
        </p:txBody>
      </p:sp>
      <p:sp>
        <p:nvSpPr>
          <p:cNvPr id="33" name="Shape 33"/>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34" name="Shape 34"/>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35" name="Shape 35"/>
          <p:cNvSpPr txBox="1">
            <a:spLocks noGrp="1"/>
          </p:cNvSpPr>
          <p:nvPr>
            <p:ph type="sldNum" idx="12"/>
          </p:nvPr>
        </p:nvSpPr>
        <p:spPr>
          <a:xfrm>
            <a:off x="6553200" y="6356351"/>
            <a:ext cx="2555400"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22440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rgbClr val="333399"/>
                </a:solidFill>
              </a:defRPr>
            </a:lvl1pPr>
          </a:lstStyle>
          <a:p>
            <a:r>
              <a:rPr lang="en-US" smtClean="0"/>
              <a:t>Click to edit Master title style</a:t>
            </a:r>
            <a:endParaRPr lang="en-AU"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E84A10-CF9E-E142-AA5B-D4A548E7394F}" type="slidenum">
              <a:rPr lang="en-AU" smtClean="0"/>
              <a:t>‹#›</a:t>
            </a:fld>
            <a:endParaRPr lang="en-AU"/>
          </a:p>
        </p:txBody>
      </p:sp>
      <p:sp>
        <p:nvSpPr>
          <p:cNvPr id="7" name="Rectangle 6"/>
          <p:cNvSpPr>
            <a:spLocks noChangeArrowheads="1"/>
          </p:cNvSpPr>
          <p:nvPr/>
        </p:nvSpPr>
        <p:spPr bwMode="auto">
          <a:xfrm>
            <a:off x="0" y="0"/>
            <a:ext cx="9144000" cy="152400"/>
          </a:xfrm>
          <a:prstGeom prst="rect">
            <a:avLst/>
          </a:prstGeom>
          <a:gradFill rotWithShape="1">
            <a:gsLst>
              <a:gs pos="0">
                <a:srgbClr val="00AEEF"/>
              </a:gs>
              <a:gs pos="100000">
                <a:srgbClr val="2E3192"/>
              </a:gs>
            </a:gsLst>
            <a:lin ang="0" scaled="1"/>
          </a:gradFill>
          <a:ln>
            <a:noFill/>
          </a:ln>
          <a:effectLst>
            <a:outerShdw blurRad="40000" dist="23000" dir="5400000" rotWithShape="0">
              <a:srgbClr val="80808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en-US">
              <a:solidFill>
                <a:srgbClr val="FFFFFF"/>
              </a:solidFill>
              <a:latin typeface="Calibri" pitchFamily="-105" charset="0"/>
              <a:ea typeface="ＭＳ Ｐゴシック" pitchFamily="-96" charset="-128"/>
            </a:endParaRPr>
          </a:p>
        </p:txBody>
      </p:sp>
    </p:spTree>
    <p:extLst>
      <p:ext uri="{BB962C8B-B14F-4D97-AF65-F5344CB8AC3E}">
        <p14:creationId xmlns:p14="http://schemas.microsoft.com/office/powerpoint/2010/main" val="135876164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2416" y="225360"/>
            <a:ext cx="8229600" cy="417900"/>
          </a:xfrm>
          <a:prstGeom prst="rect">
            <a:avLst/>
          </a:prstGeom>
          <a:noFill/>
          <a:ln>
            <a:noFill/>
          </a:ln>
        </p:spPr>
        <p:txBody>
          <a:bodyPr lIns="68575" tIns="68575" rIns="68575" bIns="68575" anchor="ctr"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8" name="Shape 38"/>
          <p:cNvSpPr txBox="1">
            <a:spLocks noGrp="1"/>
          </p:cNvSpPr>
          <p:nvPr>
            <p:ph type="body" idx="1"/>
          </p:nvPr>
        </p:nvSpPr>
        <p:spPr>
          <a:xfrm>
            <a:off x="107504" y="980728"/>
            <a:ext cx="4392600" cy="503999"/>
          </a:xfrm>
          <a:prstGeom prst="rect">
            <a:avLst/>
          </a:prstGeom>
          <a:noFill/>
          <a:ln>
            <a:noFill/>
          </a:ln>
        </p:spPr>
        <p:txBody>
          <a:bodyPr lIns="68575" tIns="68575" rIns="68575" bIns="68575" anchor="b" anchorCtr="0"/>
          <a:lstStyle>
            <a:lvl1pPr marL="0" lvl="0" indent="0" rtl="0">
              <a:spcBef>
                <a:spcPts val="0"/>
              </a:spcBef>
              <a:buClr>
                <a:srgbClr val="333399"/>
              </a:buClr>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39" name="Shape 39"/>
          <p:cNvSpPr txBox="1">
            <a:spLocks noGrp="1"/>
          </p:cNvSpPr>
          <p:nvPr>
            <p:ph type="body" idx="2"/>
          </p:nvPr>
        </p:nvSpPr>
        <p:spPr>
          <a:xfrm>
            <a:off x="107504" y="1484783"/>
            <a:ext cx="4389899" cy="4680299"/>
          </a:xfrm>
          <a:prstGeom prst="rect">
            <a:avLst/>
          </a:prstGeom>
          <a:noFill/>
          <a:ln>
            <a:noFill/>
          </a:ln>
        </p:spPr>
        <p:txBody>
          <a:bodyPr lIns="68575" tIns="68575" rIns="68575" bIns="68575" anchor="t" anchorCtr="0"/>
          <a:lstStyle>
            <a:lvl1pPr marL="254000" lvl="0" indent="-177800" rtl="0">
              <a:spcBef>
                <a:spcPts val="0"/>
              </a:spcBef>
              <a:buClr>
                <a:srgbClr val="330066"/>
              </a:buClr>
              <a:buFont typeface="Calibri"/>
              <a:buChar char="●"/>
              <a:defRPr/>
            </a:lvl1pPr>
            <a:lvl2pPr marL="558800" lvl="1" indent="-139700" rtl="0">
              <a:spcBef>
                <a:spcPts val="0"/>
              </a:spcBef>
              <a:buClr>
                <a:srgbClr val="669999"/>
              </a:buClr>
              <a:buFont typeface="Calibri"/>
              <a:buChar char="●"/>
              <a:defRPr/>
            </a:lvl2pPr>
            <a:lvl3pPr marL="863600" lvl="2" indent="-101600" rtl="0">
              <a:spcBef>
                <a:spcPts val="0"/>
              </a:spcBef>
              <a:buClr>
                <a:srgbClr val="CCCC00"/>
              </a:buClr>
              <a:buFont typeface="Calibri"/>
              <a:buChar char="●"/>
              <a:defRPr/>
            </a:lvl3pPr>
            <a:lvl4pPr marL="1206500" lvl="3" indent="-101600" rtl="0">
              <a:spcBef>
                <a:spcPts val="0"/>
              </a:spcBef>
              <a:buClr>
                <a:srgbClr val="76923C"/>
              </a:buClr>
              <a:buFont typeface="Calibri"/>
              <a:buChar char="●"/>
              <a:defRPr/>
            </a:lvl4pPr>
            <a:lvl5pPr marL="1549400" lvl="4" indent="-101600" rtl="0">
              <a:spcBef>
                <a:spcPts val="0"/>
              </a:spcBef>
              <a:buClr>
                <a:srgbClr val="5F497A"/>
              </a:buClr>
              <a:buFont typeface="Calibri"/>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0" name="Shape 40"/>
          <p:cNvSpPr txBox="1">
            <a:spLocks noGrp="1"/>
          </p:cNvSpPr>
          <p:nvPr>
            <p:ph type="body" idx="3"/>
          </p:nvPr>
        </p:nvSpPr>
        <p:spPr>
          <a:xfrm>
            <a:off x="4644008" y="980728"/>
            <a:ext cx="4392600" cy="503999"/>
          </a:xfrm>
          <a:prstGeom prst="rect">
            <a:avLst/>
          </a:prstGeom>
          <a:noFill/>
          <a:ln>
            <a:noFill/>
          </a:ln>
        </p:spPr>
        <p:txBody>
          <a:bodyPr lIns="68575" tIns="68575" rIns="68575" bIns="68575" anchor="b" anchorCtr="0"/>
          <a:lstStyle>
            <a:lvl1pPr marL="0" lvl="0" indent="0" rtl="0">
              <a:spcBef>
                <a:spcPts val="0"/>
              </a:spcBef>
              <a:buClr>
                <a:srgbClr val="333399"/>
              </a:buClr>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41" name="Shape 41"/>
          <p:cNvSpPr txBox="1">
            <a:spLocks noGrp="1"/>
          </p:cNvSpPr>
          <p:nvPr>
            <p:ph type="body" idx="4"/>
          </p:nvPr>
        </p:nvSpPr>
        <p:spPr>
          <a:xfrm>
            <a:off x="4644008" y="1484783"/>
            <a:ext cx="4392600" cy="4680299"/>
          </a:xfrm>
          <a:prstGeom prst="rect">
            <a:avLst/>
          </a:prstGeom>
          <a:noFill/>
          <a:ln>
            <a:noFill/>
          </a:ln>
        </p:spPr>
        <p:txBody>
          <a:bodyPr lIns="68575" tIns="68575" rIns="68575" bIns="68575" anchor="t" anchorCtr="0"/>
          <a:lstStyle>
            <a:lvl1pPr marL="254000" lvl="0" indent="-177800" rtl="0">
              <a:spcBef>
                <a:spcPts val="0"/>
              </a:spcBef>
              <a:buClr>
                <a:srgbClr val="330066"/>
              </a:buClr>
              <a:buFont typeface="Calibri"/>
              <a:buChar char="●"/>
              <a:defRPr/>
            </a:lvl1pPr>
            <a:lvl2pPr marL="558800" lvl="1" indent="-139700" rtl="0">
              <a:spcBef>
                <a:spcPts val="0"/>
              </a:spcBef>
              <a:buClr>
                <a:srgbClr val="669999"/>
              </a:buClr>
              <a:buFont typeface="Calibri"/>
              <a:buChar char="●"/>
              <a:defRPr/>
            </a:lvl2pPr>
            <a:lvl3pPr marL="863600" lvl="2" indent="-101600" rtl="0">
              <a:spcBef>
                <a:spcPts val="0"/>
              </a:spcBef>
              <a:buClr>
                <a:srgbClr val="CCCC00"/>
              </a:buClr>
              <a:buFont typeface="Calibri"/>
              <a:buChar char="●"/>
              <a:defRPr/>
            </a:lvl3pPr>
            <a:lvl4pPr marL="1206500" lvl="3" indent="-101600" rtl="0">
              <a:spcBef>
                <a:spcPts val="0"/>
              </a:spcBef>
              <a:buClr>
                <a:srgbClr val="76923C"/>
              </a:buClr>
              <a:buFont typeface="Calibri"/>
              <a:buChar char="●"/>
              <a:defRPr/>
            </a:lvl4pPr>
            <a:lvl5pPr marL="1549400" lvl="4" indent="-101600" rtl="0">
              <a:spcBef>
                <a:spcPts val="0"/>
              </a:spcBef>
              <a:buClr>
                <a:srgbClr val="5F497A"/>
              </a:buClr>
              <a:buFont typeface="Calibri"/>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2" name="Shape 42"/>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43" name="Shape 43"/>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44" name="Shape 44"/>
          <p:cNvSpPr txBox="1">
            <a:spLocks noGrp="1"/>
          </p:cNvSpPr>
          <p:nvPr>
            <p:ph type="sldNum" idx="12"/>
          </p:nvPr>
        </p:nvSpPr>
        <p:spPr>
          <a:xfrm>
            <a:off x="6987698" y="6381329"/>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4283846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274650"/>
            <a:ext cx="7470899" cy="1143299"/>
          </a:xfrm>
          <a:prstGeom prst="rect">
            <a:avLst/>
          </a:prstGeom>
          <a:noFill/>
          <a:ln>
            <a:noFill/>
          </a:ln>
        </p:spPr>
        <p:txBody>
          <a:bodyPr lIns="68575" tIns="68575" rIns="68575" bIns="68575" anchor="ctr" anchorCtr="0"/>
          <a:lstStyle>
            <a:lvl1pPr lvl="0" rtl="0">
              <a:spcBef>
                <a:spcPts val="0"/>
              </a:spcBef>
              <a:buSzPct val="100000"/>
              <a:defRPr sz="3600">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
        <p:nvSpPr>
          <p:cNvPr id="48" name="Shape 48"/>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algn="ctr" fontAlgn="auto">
              <a:spcBef>
                <a:spcPts val="0"/>
              </a:spcBef>
              <a:spcAft>
                <a:spcPts val="0"/>
              </a:spcAft>
            </a:pPr>
            <a:endParaRPr sz="1400"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0454771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9"/>
        <p:cNvGrpSpPr/>
        <p:nvPr/>
      </p:nvGrpSpPr>
      <p:grpSpPr>
        <a:xfrm>
          <a:off x="0" y="0"/>
          <a:ext cx="0" cy="0"/>
          <a:chOff x="0" y="0"/>
          <a:chExt cx="0" cy="0"/>
        </a:xfrm>
      </p:grpSpPr>
      <p:sp>
        <p:nvSpPr>
          <p:cNvPr id="50" name="Shape 50"/>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6986395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476672"/>
            <a:ext cx="3008399" cy="958499"/>
          </a:xfrm>
          <a:prstGeom prst="rect">
            <a:avLst/>
          </a:prstGeom>
          <a:noFill/>
          <a:ln>
            <a:noFill/>
          </a:ln>
        </p:spPr>
        <p:txBody>
          <a:bodyPr lIns="68575" tIns="68575" rIns="68575" bIns="6857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3" name="Shape 53"/>
          <p:cNvSpPr txBox="1">
            <a:spLocks noGrp="1"/>
          </p:cNvSpPr>
          <p:nvPr>
            <p:ph type="body" idx="1"/>
          </p:nvPr>
        </p:nvSpPr>
        <p:spPr>
          <a:xfrm>
            <a:off x="3575049" y="476672"/>
            <a:ext cx="5111699" cy="5649600"/>
          </a:xfrm>
          <a:prstGeom prst="rect">
            <a:avLst/>
          </a:prstGeom>
          <a:noFill/>
          <a:ln>
            <a:noFill/>
          </a:ln>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4" name="Shape 54"/>
          <p:cNvSpPr txBox="1">
            <a:spLocks noGrp="1"/>
          </p:cNvSpPr>
          <p:nvPr>
            <p:ph type="body" idx="2"/>
          </p:nvPr>
        </p:nvSpPr>
        <p:spPr>
          <a:xfrm>
            <a:off x="457200" y="1435101"/>
            <a:ext cx="3008399" cy="4691099"/>
          </a:xfrm>
          <a:prstGeom prst="rect">
            <a:avLst/>
          </a:prstGeom>
          <a:noFill/>
          <a:ln>
            <a:noFill/>
          </a:ln>
        </p:spPr>
        <p:txBody>
          <a:bodyPr lIns="68575" tIns="68575" rIns="68575" bIns="68575" anchor="t" anchorCtr="0"/>
          <a:lstStyle>
            <a:lvl1pPr marL="0" lvl="0" indent="0" rtl="0">
              <a:spcBef>
                <a:spcPts val="0"/>
              </a:spcBef>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55" name="Shape 55"/>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56" name="Shape 56"/>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57" name="Shape 57"/>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290061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92287" y="4800600"/>
            <a:ext cx="5486399" cy="566699"/>
          </a:xfrm>
          <a:prstGeom prst="rect">
            <a:avLst/>
          </a:prstGeom>
          <a:noFill/>
          <a:ln>
            <a:noFill/>
          </a:ln>
        </p:spPr>
        <p:txBody>
          <a:bodyPr lIns="68575" tIns="68575" rIns="68575" bIns="6857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0" name="Shape 60"/>
          <p:cNvSpPr>
            <a:spLocks noGrp="1"/>
          </p:cNvSpPr>
          <p:nvPr>
            <p:ph type="pic" idx="2"/>
          </p:nvPr>
        </p:nvSpPr>
        <p:spPr>
          <a:xfrm>
            <a:off x="1792287" y="612775"/>
            <a:ext cx="5486399" cy="4114800"/>
          </a:xfrm>
          <a:prstGeom prst="rect">
            <a:avLst/>
          </a:prstGeom>
          <a:noFill/>
          <a:ln>
            <a:noFill/>
          </a:ln>
        </p:spPr>
      </p:sp>
      <p:sp>
        <p:nvSpPr>
          <p:cNvPr id="61" name="Shape 61"/>
          <p:cNvSpPr txBox="1">
            <a:spLocks noGrp="1"/>
          </p:cNvSpPr>
          <p:nvPr>
            <p:ph type="body" idx="1"/>
          </p:nvPr>
        </p:nvSpPr>
        <p:spPr>
          <a:xfrm>
            <a:off x="1792287" y="5367337"/>
            <a:ext cx="5486399" cy="804899"/>
          </a:xfrm>
          <a:prstGeom prst="rect">
            <a:avLst/>
          </a:prstGeom>
          <a:noFill/>
          <a:ln>
            <a:noFill/>
          </a:ln>
        </p:spPr>
        <p:txBody>
          <a:bodyPr lIns="68575" tIns="68575" rIns="68575" bIns="68575" anchor="t" anchorCtr="0"/>
          <a:lstStyle>
            <a:lvl1pPr marL="0" lvl="0" indent="0" rtl="0">
              <a:spcBef>
                <a:spcPts val="0"/>
              </a:spcBef>
              <a:buFont typeface="Calibri"/>
              <a:buNone/>
              <a:defRPr/>
            </a:lvl1pPr>
            <a:lvl2pPr marL="342900" lvl="1" indent="0" rtl="0">
              <a:spcBef>
                <a:spcPts val="0"/>
              </a:spcBef>
              <a:buFont typeface="Calibri"/>
              <a:buNone/>
              <a:defRPr/>
            </a:lvl2pPr>
            <a:lvl3pPr marL="685800" lvl="2" indent="0" rtl="0">
              <a:spcBef>
                <a:spcPts val="0"/>
              </a:spcBef>
              <a:buFont typeface="Calibri"/>
              <a:buNone/>
              <a:defRPr/>
            </a:lvl3pPr>
            <a:lvl4pPr marL="1028700" lvl="3" indent="0" rtl="0">
              <a:spcBef>
                <a:spcPts val="0"/>
              </a:spcBef>
              <a:buFont typeface="Calibri"/>
              <a:buNone/>
              <a:defRPr/>
            </a:lvl4pPr>
            <a:lvl5pPr marL="1371600" lvl="4" indent="0" rtl="0">
              <a:spcBef>
                <a:spcPts val="0"/>
              </a:spcBef>
              <a:buFont typeface="Calibri"/>
              <a:buNone/>
              <a:defRPr/>
            </a:lvl5pPr>
            <a:lvl6pPr marL="1714500" lvl="5" indent="0" rtl="0">
              <a:spcBef>
                <a:spcPts val="0"/>
              </a:spcBef>
              <a:buFont typeface="Calibri"/>
              <a:buNone/>
              <a:defRPr/>
            </a:lvl6pPr>
            <a:lvl7pPr marL="2057400" lvl="6" indent="0" rtl="0">
              <a:spcBef>
                <a:spcPts val="0"/>
              </a:spcBef>
              <a:buFont typeface="Calibri"/>
              <a:buNone/>
              <a:defRPr/>
            </a:lvl7pPr>
            <a:lvl8pPr marL="2400300" lvl="7" indent="0" rtl="0">
              <a:spcBef>
                <a:spcPts val="0"/>
              </a:spcBef>
              <a:buFont typeface="Calibri"/>
              <a:buNone/>
              <a:defRPr/>
            </a:lvl8pPr>
            <a:lvl9pPr marL="2743200" lvl="8" indent="0" rtl="0">
              <a:spcBef>
                <a:spcPts val="0"/>
              </a:spcBef>
              <a:buFont typeface="Calibri"/>
              <a:buNone/>
              <a:defRPr/>
            </a:lvl9pPr>
          </a:lstStyle>
          <a:p>
            <a:endParaRPr/>
          </a:p>
        </p:txBody>
      </p:sp>
      <p:sp>
        <p:nvSpPr>
          <p:cNvPr id="62" name="Shape 62"/>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63" name="Shape 63"/>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64" name="Shape 64"/>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6138453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0" y="274650"/>
            <a:ext cx="7470899" cy="1143299"/>
          </a:xfrm>
          <a:prstGeom prst="rect">
            <a:avLst/>
          </a:prstGeom>
          <a:noFill/>
          <a:ln>
            <a:noFill/>
          </a:ln>
        </p:spPr>
        <p:txBody>
          <a:bodyPr lIns="68575" tIns="68575" rIns="68575" bIns="6857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7" name="Shape 67"/>
          <p:cNvSpPr txBox="1">
            <a:spLocks noGrp="1"/>
          </p:cNvSpPr>
          <p:nvPr>
            <p:ph type="body" idx="1"/>
          </p:nvPr>
        </p:nvSpPr>
        <p:spPr>
          <a:xfrm rot="5400000">
            <a:off x="2308949" y="-251549"/>
            <a:ext cx="4526100" cy="8229600"/>
          </a:xfrm>
          <a:prstGeom prst="rect">
            <a:avLst/>
          </a:prstGeom>
          <a:noFill/>
          <a:ln>
            <a:noFill/>
          </a:ln>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8" name="Shape 68"/>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69" name="Shape 69"/>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70" name="Shape 70"/>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6166583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rot="5400000">
            <a:off x="4732349" y="2171688"/>
            <a:ext cx="5851500" cy="2057400"/>
          </a:xfrm>
          <a:prstGeom prst="rect">
            <a:avLst/>
          </a:prstGeom>
          <a:noFill/>
          <a:ln>
            <a:noFill/>
          </a:ln>
        </p:spPr>
        <p:txBody>
          <a:bodyPr lIns="68575" tIns="68575" rIns="68575" bIns="6857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3" name="Shape 73"/>
          <p:cNvSpPr txBox="1">
            <a:spLocks noGrp="1"/>
          </p:cNvSpPr>
          <p:nvPr>
            <p:ph type="body" idx="1"/>
          </p:nvPr>
        </p:nvSpPr>
        <p:spPr>
          <a:xfrm rot="5400000">
            <a:off x="541350" y="190489"/>
            <a:ext cx="5851500" cy="6019799"/>
          </a:xfrm>
          <a:prstGeom prst="rect">
            <a:avLst/>
          </a:prstGeom>
          <a:noFill/>
          <a:ln>
            <a:noFill/>
          </a:ln>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4" name="Shape 74"/>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75" name="Shape 75"/>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defRPr/>
            </a:lvl1pPr>
            <a:lvl2pPr marL="342900" marR="0" lvl="1" indent="0" algn="l" rtl="0">
              <a:spcBef>
                <a:spcPts val="0"/>
              </a:spcBef>
              <a:defRPr/>
            </a:lvl2pPr>
            <a:lvl3pPr marL="685800" marR="0" lvl="2" indent="0" algn="l" rtl="0">
              <a:spcBef>
                <a:spcPts val="0"/>
              </a:spcBef>
              <a:defRPr/>
            </a:lvl3pPr>
            <a:lvl4pPr marL="1028700" marR="0" lvl="3" indent="0" algn="l" rtl="0">
              <a:spcBef>
                <a:spcPts val="0"/>
              </a:spcBef>
              <a:defRPr/>
            </a:lvl4pPr>
            <a:lvl5pPr marL="1371600" marR="0" lvl="4" indent="0" algn="l" rtl="0">
              <a:spcBef>
                <a:spcPts val="0"/>
              </a:spcBef>
              <a:defRPr/>
            </a:lvl5pPr>
            <a:lvl6pPr marL="1714500" marR="0" lvl="5" indent="0" algn="l" rtl="0">
              <a:spcBef>
                <a:spcPts val="0"/>
              </a:spcBef>
              <a:defRPr/>
            </a:lvl6pPr>
            <a:lvl7pPr marL="2057400" marR="0" lvl="6" indent="0" algn="l" rtl="0">
              <a:spcBef>
                <a:spcPts val="0"/>
              </a:spcBef>
              <a:defRPr/>
            </a:lvl7pPr>
            <a:lvl8pPr marL="2400300" marR="0" lvl="7" indent="0" algn="l" rtl="0">
              <a:spcBef>
                <a:spcPts val="0"/>
              </a:spcBef>
              <a:defRPr/>
            </a:lvl8pPr>
            <a:lvl9pPr marL="2743200" marR="0" lvl="8" indent="0" algn="l" rtl="0">
              <a:spcBef>
                <a:spcPts val="0"/>
              </a:spcBef>
              <a:defRPr/>
            </a:lvl9pPr>
          </a:lstStyle>
          <a:p>
            <a:endParaRPr/>
          </a:p>
        </p:txBody>
      </p:sp>
      <p:sp>
        <p:nvSpPr>
          <p:cNvPr id="76" name="Shape 76"/>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953432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274650"/>
            <a:ext cx="7470899" cy="1143299"/>
          </a:xfrm>
          <a:prstGeom prst="rect">
            <a:avLst/>
          </a:prstGeom>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9" name="Shape 79"/>
          <p:cNvSpPr txBox="1">
            <a:spLocks noGrp="1"/>
          </p:cNvSpPr>
          <p:nvPr>
            <p:ph type="body" idx="1"/>
          </p:nvPr>
        </p:nvSpPr>
        <p:spPr>
          <a:xfrm>
            <a:off x="457200" y="1417950"/>
            <a:ext cx="8229600" cy="5149799"/>
          </a:xfrm>
          <a:prstGeom prst="rect">
            <a:avLst/>
          </a:prstGeom>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0" name="Shape 80"/>
          <p:cNvSpPr txBox="1">
            <a:spLocks noGrp="1"/>
          </p:cNvSpPr>
          <p:nvPr>
            <p:ph type="sldNum" idx="12"/>
          </p:nvPr>
        </p:nvSpPr>
        <p:spPr>
          <a:xfrm>
            <a:off x="8556791" y="6333134"/>
            <a:ext cx="548699" cy="524699"/>
          </a:xfrm>
          <a:prstGeom prst="rect">
            <a:avLst/>
          </a:prstGeom>
        </p:spPr>
        <p:txBody>
          <a:bodyPr lIns="68575" tIns="34275" rIns="68575" bIns="3427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840910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086" y="53778"/>
            <a:ext cx="8686800" cy="368780"/>
          </a:xfrm>
        </p:spPr>
        <p:txBody>
          <a:bodyPr anchor="t">
            <a:noAutofit/>
          </a:bodyPr>
          <a:lstStyle>
            <a:lvl1pPr algn="l">
              <a:defRPr sz="3200" b="1">
                <a:solidFill>
                  <a:srgbClr val="333399"/>
                </a:solidFill>
              </a:defRPr>
            </a:lvl1pPr>
          </a:lstStyle>
          <a:p>
            <a:r>
              <a:rPr lang="en-US" smtClean="0"/>
              <a:t>Click to edit Master title style</a:t>
            </a:r>
            <a:endParaRPr lang="en-AU" dirty="0"/>
          </a:p>
        </p:txBody>
      </p:sp>
      <p:sp>
        <p:nvSpPr>
          <p:cNvPr id="3" name="Content Placeholder 2"/>
          <p:cNvSpPr>
            <a:spLocks noGrp="1"/>
          </p:cNvSpPr>
          <p:nvPr>
            <p:ph sz="half" idx="1"/>
          </p:nvPr>
        </p:nvSpPr>
        <p:spPr>
          <a:xfrm>
            <a:off x="107504" y="1052736"/>
            <a:ext cx="4388296" cy="5073427"/>
          </a:xfrm>
        </p:spPr>
        <p:txBody>
          <a:bodyPr>
            <a:normAutofit/>
          </a:bodyPr>
          <a:lstStyle>
            <a:lvl1pPr marL="342900" indent="-342900">
              <a:buClr>
                <a:srgbClr val="330066"/>
              </a:buClr>
              <a:buSzPct val="70000"/>
              <a:buFont typeface="Calibri" panose="020F0502020204030204" pitchFamily="34" charset="0"/>
              <a:buChar char="●"/>
              <a:defRPr sz="2400"/>
            </a:lvl1pPr>
            <a:lvl2pPr marL="742950" indent="-285750">
              <a:buClr>
                <a:srgbClr val="669999"/>
              </a:buClr>
              <a:buSzPct val="70000"/>
              <a:buFont typeface="Calibri" panose="020F0502020204030204" pitchFamily="34" charset="0"/>
              <a:buChar char="●"/>
              <a:defRPr sz="2400"/>
            </a:lvl2pPr>
            <a:lvl3pPr marL="1143000" indent="-228600">
              <a:buClr>
                <a:srgbClr val="CCCC00"/>
              </a:buClr>
              <a:buSzPct val="70000"/>
              <a:buFont typeface="Calibri" panose="020F0502020204030204" pitchFamily="34" charset="0"/>
              <a:buChar char="●"/>
              <a:defRPr sz="2400"/>
            </a:lvl3pPr>
            <a:lvl4pPr marL="1600200" indent="-228600">
              <a:buClr>
                <a:schemeClr val="accent3">
                  <a:lumMod val="75000"/>
                </a:schemeClr>
              </a:buClr>
              <a:buSzPct val="70000"/>
              <a:buFont typeface="Calibri" panose="020F0502020204030204" pitchFamily="34" charset="0"/>
              <a:buChar char="●"/>
              <a:defRPr sz="2400"/>
            </a:lvl4pPr>
            <a:lvl5pPr marL="2057400" indent="-228600">
              <a:buClr>
                <a:schemeClr val="accent4">
                  <a:lumMod val="75000"/>
                </a:schemeClr>
              </a:buClr>
              <a:buSzPct val="70000"/>
              <a:buFont typeface="Calibri" panose="020F0502020204030204" pitchFamily="34" charset="0"/>
              <a:buChar char="●"/>
              <a:defRPr sz="2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Content Placeholder 3"/>
          <p:cNvSpPr>
            <a:spLocks noGrp="1"/>
          </p:cNvSpPr>
          <p:nvPr>
            <p:ph sz="half" idx="2"/>
          </p:nvPr>
        </p:nvSpPr>
        <p:spPr>
          <a:xfrm>
            <a:off x="4648200" y="1052736"/>
            <a:ext cx="4388296" cy="5073427"/>
          </a:xfrm>
        </p:spPr>
        <p:txBody>
          <a:bodyPr>
            <a:normAutofit/>
          </a:bodyPr>
          <a:lstStyle>
            <a:lvl1pPr marL="342900" indent="-342900">
              <a:buClr>
                <a:srgbClr val="330066"/>
              </a:buClr>
              <a:buSzPct val="70000"/>
              <a:buFont typeface="Calibri" panose="020F0502020204030204" pitchFamily="34" charset="0"/>
              <a:buChar char="●"/>
              <a:defRPr sz="2400"/>
            </a:lvl1pPr>
            <a:lvl2pPr marL="742950" indent="-285750">
              <a:buClr>
                <a:srgbClr val="669999"/>
              </a:buClr>
              <a:buSzPct val="70000"/>
              <a:buFont typeface="Calibri" panose="020F0502020204030204" pitchFamily="34" charset="0"/>
              <a:buChar char="●"/>
              <a:defRPr sz="2400"/>
            </a:lvl2pPr>
            <a:lvl3pPr marL="1143000" indent="-228600">
              <a:buClr>
                <a:srgbClr val="CCCC00"/>
              </a:buClr>
              <a:buSzPct val="70000"/>
              <a:buFont typeface="Calibri" panose="020F0502020204030204" pitchFamily="34" charset="0"/>
              <a:buChar char="●"/>
              <a:defRPr sz="2400"/>
            </a:lvl3pPr>
            <a:lvl4pPr marL="1600200" indent="-228600">
              <a:buClr>
                <a:schemeClr val="accent3">
                  <a:lumMod val="75000"/>
                </a:schemeClr>
              </a:buClr>
              <a:buSzPct val="70000"/>
              <a:buFont typeface="Calibri" panose="020F0502020204030204" pitchFamily="34" charset="0"/>
              <a:buChar char="●"/>
              <a:defRPr sz="2400"/>
            </a:lvl4pPr>
            <a:lvl5pPr marL="2057400" indent="-228600">
              <a:buClr>
                <a:schemeClr val="accent4">
                  <a:lumMod val="75000"/>
                </a:schemeClr>
              </a:buClr>
              <a:buSzPct val="70000"/>
              <a:buFont typeface="Calibri" panose="020F0502020204030204" pitchFamily="34" charset="0"/>
              <a:buChar char="●"/>
              <a:defRPr sz="2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5" name="Date Placeholder 4"/>
          <p:cNvSpPr>
            <a:spLocks noGrp="1"/>
          </p:cNvSpPr>
          <p:nvPr>
            <p:ph type="dt" sz="half" idx="10"/>
          </p:nvPr>
        </p:nvSpPr>
        <p:spPr/>
        <p:txBody>
          <a:bodyPr/>
          <a:lstStyle/>
          <a:p>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a:xfrm>
            <a:off x="6553200" y="6356350"/>
            <a:ext cx="2555304" cy="365125"/>
          </a:xfrm>
        </p:spPr>
        <p:txBody>
          <a:bodyPr/>
          <a:lstStyle/>
          <a:p>
            <a:fld id="{B7E84A10-CF9E-E142-AA5B-D4A548E7394F}" type="slidenum">
              <a:rPr lang="en-AU" smtClean="0"/>
              <a:t>‹#›</a:t>
            </a:fld>
            <a:endParaRPr lang="en-AU"/>
          </a:p>
        </p:txBody>
      </p:sp>
    </p:spTree>
    <p:extLst>
      <p:ext uri="{BB962C8B-B14F-4D97-AF65-F5344CB8AC3E}">
        <p14:creationId xmlns:p14="http://schemas.microsoft.com/office/powerpoint/2010/main" val="36584851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7504" y="980728"/>
            <a:ext cx="4392488" cy="504056"/>
          </a:xfrm>
        </p:spPr>
        <p:txBody>
          <a:bodyPr anchor="b"/>
          <a:lstStyle>
            <a:lvl1pPr marL="0" indent="0">
              <a:buNone/>
              <a:defRPr sz="2400" b="1">
                <a:solidFill>
                  <a:srgbClr val="3333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7504" y="1484784"/>
            <a:ext cx="4389884" cy="4680520"/>
          </a:xfrm>
        </p:spPr>
        <p:txBody>
          <a:bodyPr>
            <a:normAutofit/>
          </a:bodyPr>
          <a:lstStyle>
            <a:lvl1pPr marL="342900" indent="-342900">
              <a:buClr>
                <a:srgbClr val="330066"/>
              </a:buClr>
              <a:buSzPct val="70000"/>
              <a:buFont typeface="Calibri" panose="020F0502020204030204" pitchFamily="34" charset="0"/>
              <a:buChar char="●"/>
              <a:defRPr sz="2400"/>
            </a:lvl1pPr>
            <a:lvl2pPr marL="742950" indent="-285750">
              <a:buClr>
                <a:srgbClr val="669999"/>
              </a:buClr>
              <a:buSzPct val="70000"/>
              <a:buFont typeface="Calibri" panose="020F0502020204030204" pitchFamily="34" charset="0"/>
              <a:buChar char="●"/>
              <a:defRPr sz="2400"/>
            </a:lvl2pPr>
            <a:lvl3pPr marL="1143000" indent="-228600">
              <a:buClr>
                <a:srgbClr val="CCCC00"/>
              </a:buClr>
              <a:buSzPct val="70000"/>
              <a:buFont typeface="Calibri" panose="020F0502020204030204" pitchFamily="34" charset="0"/>
              <a:buChar char="●"/>
              <a:defRPr sz="2400"/>
            </a:lvl3pPr>
            <a:lvl4pPr marL="1600200" indent="-228600">
              <a:buClr>
                <a:schemeClr val="accent3">
                  <a:lumMod val="75000"/>
                </a:schemeClr>
              </a:buClr>
              <a:buSzPct val="70000"/>
              <a:buFont typeface="Calibri" panose="020F0502020204030204" pitchFamily="34" charset="0"/>
              <a:buChar char="●"/>
              <a:defRPr sz="2400"/>
            </a:lvl4pPr>
            <a:lvl5pPr marL="2057400" indent="-228600">
              <a:buClr>
                <a:schemeClr val="accent4">
                  <a:lumMod val="75000"/>
                </a:schemeClr>
              </a:buClr>
              <a:buSzPct val="70000"/>
              <a:buFont typeface="Calibri" panose="020F0502020204030204" pitchFamily="34" charset="0"/>
              <a:buChar char="●"/>
              <a:defRPr sz="2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5" name="Text Placeholder 4"/>
          <p:cNvSpPr>
            <a:spLocks noGrp="1"/>
          </p:cNvSpPr>
          <p:nvPr>
            <p:ph type="body" sz="quarter" idx="3"/>
          </p:nvPr>
        </p:nvSpPr>
        <p:spPr>
          <a:xfrm>
            <a:off x="4644008" y="980728"/>
            <a:ext cx="4392488" cy="504056"/>
          </a:xfrm>
        </p:spPr>
        <p:txBody>
          <a:bodyPr anchor="b"/>
          <a:lstStyle>
            <a:lvl1pPr marL="0" indent="0">
              <a:buNone/>
              <a:defRPr sz="2400" b="1">
                <a:solidFill>
                  <a:srgbClr val="3333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4008" y="1484784"/>
            <a:ext cx="4392488" cy="4680520"/>
          </a:xfrm>
        </p:spPr>
        <p:txBody>
          <a:bodyPr>
            <a:normAutofit/>
          </a:bodyPr>
          <a:lstStyle>
            <a:lvl1pPr marL="342900" indent="-342900">
              <a:buClr>
                <a:srgbClr val="330066"/>
              </a:buClr>
              <a:buSzPct val="70000"/>
              <a:buFont typeface="Calibri" panose="020F0502020204030204" pitchFamily="34" charset="0"/>
              <a:buChar char="●"/>
              <a:defRPr sz="2400"/>
            </a:lvl1pPr>
            <a:lvl2pPr marL="742950" indent="-285750">
              <a:buClr>
                <a:srgbClr val="669999"/>
              </a:buClr>
              <a:buSzPct val="70000"/>
              <a:buFont typeface="Calibri" panose="020F0502020204030204" pitchFamily="34" charset="0"/>
              <a:buChar char="●"/>
              <a:defRPr sz="2400"/>
            </a:lvl2pPr>
            <a:lvl3pPr marL="1143000" indent="-228600">
              <a:buClr>
                <a:srgbClr val="CCCC00"/>
              </a:buClr>
              <a:buSzPct val="70000"/>
              <a:buFont typeface="Calibri" panose="020F0502020204030204" pitchFamily="34" charset="0"/>
              <a:buChar char="●"/>
              <a:defRPr sz="2400"/>
            </a:lvl3pPr>
            <a:lvl4pPr marL="1600200" indent="-228600">
              <a:buClr>
                <a:schemeClr val="accent3">
                  <a:lumMod val="75000"/>
                </a:schemeClr>
              </a:buClr>
              <a:buSzPct val="70000"/>
              <a:buFont typeface="Calibri" panose="020F0502020204030204" pitchFamily="34" charset="0"/>
              <a:buChar char="●"/>
              <a:defRPr sz="2400"/>
            </a:lvl4pPr>
            <a:lvl5pPr marL="2057400" indent="-228600">
              <a:buClr>
                <a:schemeClr val="accent4">
                  <a:lumMod val="75000"/>
                </a:schemeClr>
              </a:buClr>
              <a:buSzPct val="70000"/>
              <a:buFont typeface="Calibri" panose="020F0502020204030204" pitchFamily="34" charset="0"/>
              <a:buChar char="●"/>
              <a:defRPr sz="2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7" name="Date Placeholder 6"/>
          <p:cNvSpPr>
            <a:spLocks noGrp="1"/>
          </p:cNvSpPr>
          <p:nvPr>
            <p:ph type="dt" sz="half" idx="10"/>
          </p:nvPr>
        </p:nvSpPr>
        <p:spPr/>
        <p:txBody>
          <a:bodyPr/>
          <a:lstStyle/>
          <a:p>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a:xfrm>
            <a:off x="6987698" y="6381328"/>
            <a:ext cx="2133600" cy="365125"/>
          </a:xfrm>
        </p:spPr>
        <p:txBody>
          <a:bodyPr/>
          <a:lstStyle/>
          <a:p>
            <a:fld id="{B7E84A10-CF9E-E142-AA5B-D4A548E7394F}" type="slidenum">
              <a:rPr lang="en-AU" smtClean="0"/>
              <a:t>‹#›</a:t>
            </a:fld>
            <a:endParaRPr lang="en-AU"/>
          </a:p>
        </p:txBody>
      </p:sp>
      <p:sp>
        <p:nvSpPr>
          <p:cNvPr id="10" name="Title 1"/>
          <p:cNvSpPr>
            <a:spLocks noGrp="1"/>
          </p:cNvSpPr>
          <p:nvPr>
            <p:ph type="title"/>
          </p:nvPr>
        </p:nvSpPr>
        <p:spPr>
          <a:xfrm>
            <a:off x="20654" y="51849"/>
            <a:ext cx="8579296" cy="490066"/>
          </a:xfrm>
          <a:ln>
            <a:noFill/>
          </a:ln>
        </p:spPr>
        <p:txBody>
          <a:bodyPr anchor="t">
            <a:noAutofit/>
          </a:bodyPr>
          <a:lstStyle>
            <a:lvl1pPr algn="l">
              <a:defRPr sz="3200" b="1">
                <a:solidFill>
                  <a:srgbClr val="333399"/>
                </a:solidFill>
              </a:defRPr>
            </a:lvl1pPr>
          </a:lstStyle>
          <a:p>
            <a:r>
              <a:rPr lang="en-US" smtClean="0"/>
              <a:t>Click to edit Master title style</a:t>
            </a:r>
            <a:endParaRPr lang="en-AU" dirty="0"/>
          </a:p>
        </p:txBody>
      </p:sp>
    </p:spTree>
    <p:extLst>
      <p:ext uri="{BB962C8B-B14F-4D97-AF65-F5344CB8AC3E}">
        <p14:creationId xmlns:p14="http://schemas.microsoft.com/office/powerpoint/2010/main" val="57022620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b="1">
                <a:solidFill>
                  <a:srgbClr val="333399"/>
                </a:solidFill>
              </a:defRPr>
            </a:lvl1pPr>
          </a:lstStyle>
          <a:p>
            <a:r>
              <a:rPr lang="en-US" smtClean="0"/>
              <a:t>Click to edit Master title style</a:t>
            </a:r>
            <a:endParaRPr lang="en-AU"/>
          </a:p>
        </p:txBody>
      </p:sp>
      <p:sp>
        <p:nvSpPr>
          <p:cNvPr id="3" name="Date Placeholder 2"/>
          <p:cNvSpPr>
            <a:spLocks noGrp="1"/>
          </p:cNvSpPr>
          <p:nvPr>
            <p:ph type="dt" sz="half" idx="10"/>
          </p:nvPr>
        </p:nvSpPr>
        <p:spPr/>
        <p:txBody>
          <a:bodyPr/>
          <a:lstStyle/>
          <a:p>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B7E84A10-CF9E-E142-AA5B-D4A548E7394F}" type="slidenum">
              <a:rPr lang="en-AU" smtClean="0"/>
              <a:t>‹#›</a:t>
            </a:fld>
            <a:endParaRPr lang="en-AU"/>
          </a:p>
        </p:txBody>
      </p:sp>
      <p:sp>
        <p:nvSpPr>
          <p:cNvPr id="6" name="Rectangle 5"/>
          <p:cNvSpPr>
            <a:spLocks noChangeArrowheads="1"/>
          </p:cNvSpPr>
          <p:nvPr/>
        </p:nvSpPr>
        <p:spPr bwMode="auto">
          <a:xfrm>
            <a:off x="0" y="0"/>
            <a:ext cx="9144000" cy="152400"/>
          </a:xfrm>
          <a:prstGeom prst="rect">
            <a:avLst/>
          </a:prstGeom>
          <a:gradFill rotWithShape="1">
            <a:gsLst>
              <a:gs pos="0">
                <a:srgbClr val="00AEEF"/>
              </a:gs>
              <a:gs pos="100000">
                <a:srgbClr val="2E3192"/>
              </a:gs>
            </a:gsLst>
            <a:lin ang="0" scaled="1"/>
          </a:gradFill>
          <a:ln>
            <a:noFill/>
          </a:ln>
          <a:effectLst>
            <a:outerShdw blurRad="40000" dist="23000" dir="5400000" rotWithShape="0">
              <a:srgbClr val="80808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en-US">
              <a:solidFill>
                <a:srgbClr val="FFFFFF"/>
              </a:solidFill>
              <a:latin typeface="Calibri" pitchFamily="-105" charset="0"/>
              <a:ea typeface="ＭＳ Ｐゴシック" pitchFamily="-96" charset="-128"/>
            </a:endParaRPr>
          </a:p>
        </p:txBody>
      </p:sp>
    </p:spTree>
    <p:extLst>
      <p:ext uri="{BB962C8B-B14F-4D97-AF65-F5344CB8AC3E}">
        <p14:creationId xmlns:p14="http://schemas.microsoft.com/office/powerpoint/2010/main" val="171986174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B7E84A10-CF9E-E142-AA5B-D4A548E7394F}" type="slidenum">
              <a:rPr lang="en-AU" smtClean="0"/>
              <a:t>‹#›</a:t>
            </a:fld>
            <a:endParaRPr lang="en-AU"/>
          </a:p>
        </p:txBody>
      </p:sp>
    </p:spTree>
    <p:extLst>
      <p:ext uri="{BB962C8B-B14F-4D97-AF65-F5344CB8AC3E}">
        <p14:creationId xmlns:p14="http://schemas.microsoft.com/office/powerpoint/2010/main" val="5865268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76672"/>
            <a:ext cx="3008313" cy="958428"/>
          </a:xfrm>
        </p:spPr>
        <p:txBody>
          <a:bodyPr anchor="b"/>
          <a:lstStyle>
            <a:lvl1pPr algn="l">
              <a:defRPr sz="2000" b="1">
                <a:solidFill>
                  <a:srgbClr val="333399"/>
                </a:solidFill>
              </a:defRPr>
            </a:lvl1pPr>
          </a:lstStyle>
          <a:p>
            <a:r>
              <a:rPr lang="en-US" smtClean="0"/>
              <a:t>Click to edit Master title style</a:t>
            </a:r>
            <a:endParaRPr lang="en-AU" dirty="0"/>
          </a:p>
        </p:txBody>
      </p:sp>
      <p:sp>
        <p:nvSpPr>
          <p:cNvPr id="3" name="Content Placeholder 2"/>
          <p:cNvSpPr>
            <a:spLocks noGrp="1"/>
          </p:cNvSpPr>
          <p:nvPr>
            <p:ph idx="1"/>
          </p:nvPr>
        </p:nvSpPr>
        <p:spPr>
          <a:xfrm>
            <a:off x="3575050" y="476672"/>
            <a:ext cx="5111750" cy="5649491"/>
          </a:xfrm>
        </p:spPr>
        <p:txBody>
          <a:bodyPr/>
          <a:lstStyle>
            <a:lvl1pPr>
              <a:defRPr sz="32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7E84A10-CF9E-E142-AA5B-D4A548E7394F}" type="slidenum">
              <a:rPr lang="en-AU" smtClean="0"/>
              <a:t>‹#›</a:t>
            </a:fld>
            <a:endParaRPr lang="en-AU"/>
          </a:p>
        </p:txBody>
      </p:sp>
    </p:spTree>
    <p:extLst>
      <p:ext uri="{BB962C8B-B14F-4D97-AF65-F5344CB8AC3E}">
        <p14:creationId xmlns:p14="http://schemas.microsoft.com/office/powerpoint/2010/main" val="80637443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rgbClr val="333399"/>
                </a:solidFill>
              </a:defRPr>
            </a:lvl1pPr>
          </a:lstStyle>
          <a:p>
            <a:r>
              <a:rPr lang="en-US" smtClean="0"/>
              <a:t>Click to edit Master title style</a:t>
            </a:r>
            <a:endParaRPr lang="en-AU"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7E84A10-CF9E-E142-AA5B-D4A548E7394F}" type="slidenum">
              <a:rPr lang="en-AU" smtClean="0"/>
              <a:t>‹#›</a:t>
            </a:fld>
            <a:endParaRPr lang="en-AU"/>
          </a:p>
        </p:txBody>
      </p:sp>
    </p:spTree>
    <p:extLst>
      <p:ext uri="{BB962C8B-B14F-4D97-AF65-F5344CB8AC3E}">
        <p14:creationId xmlns:p14="http://schemas.microsoft.com/office/powerpoint/2010/main" val="21132492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theme" Target="../theme/theme2.xml"/><Relationship Id="rId14" Type="http://schemas.openxmlformats.org/officeDocument/2006/relationships/image" Target="../media/image1.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theme" Target="../theme/theme3.xml"/><Relationship Id="rId14" Type="http://schemas.openxmlformats.org/officeDocument/2006/relationships/image" Target="../media/image1.pn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7851775" y="152400"/>
            <a:ext cx="1292225" cy="592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AU"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a:defRPr>
            </a:lvl1pPr>
          </a:lstStyle>
          <a:p>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a:defRPr>
            </a:lvl1pPr>
          </a:lstStyle>
          <a:p>
            <a:endParaRPr lang="en-AU"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alibri"/>
              </a:defRPr>
            </a:lvl1pPr>
          </a:lstStyle>
          <a:p>
            <a:fld id="{B7E84A10-CF9E-E142-AA5B-D4A548E7394F}" type="slidenum">
              <a:rPr lang="en-AU" smtClean="0"/>
              <a:t>‹#›</a:t>
            </a:fld>
            <a:endParaRPr lang="en-AU"/>
          </a:p>
        </p:txBody>
      </p:sp>
      <p:sp>
        <p:nvSpPr>
          <p:cNvPr id="7" name="Rectangle 6"/>
          <p:cNvSpPr>
            <a:spLocks noChangeArrowheads="1"/>
          </p:cNvSpPr>
          <p:nvPr/>
        </p:nvSpPr>
        <p:spPr bwMode="auto">
          <a:xfrm>
            <a:off x="0" y="0"/>
            <a:ext cx="9144000" cy="152400"/>
          </a:xfrm>
          <a:prstGeom prst="rect">
            <a:avLst/>
          </a:prstGeom>
          <a:gradFill rotWithShape="1">
            <a:gsLst>
              <a:gs pos="0">
                <a:srgbClr val="00AEEF"/>
              </a:gs>
              <a:gs pos="100000">
                <a:srgbClr val="2E3192"/>
              </a:gs>
            </a:gsLst>
            <a:lin ang="0" scaled="1"/>
          </a:gradFill>
          <a:ln>
            <a:noFill/>
          </a:ln>
          <a:effectLst>
            <a:outerShdw blurRad="40000" dist="23000" dir="5400000" rotWithShape="0">
              <a:srgbClr val="80808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en-US">
              <a:solidFill>
                <a:srgbClr val="FFFFFF"/>
              </a:solidFill>
              <a:latin typeface="Calibri" pitchFamily="-105" charset="0"/>
              <a:ea typeface="ＭＳ Ｐゴシック" pitchFamily="-96" charset="-128"/>
            </a:endParaRPr>
          </a:p>
        </p:txBody>
      </p:sp>
    </p:spTree>
    <p:extLst>
      <p:ext uri="{BB962C8B-B14F-4D97-AF65-F5344CB8AC3E}">
        <p14:creationId xmlns:p14="http://schemas.microsoft.com/office/powerpoint/2010/main" val="197546768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Shape 6"/>
          <p:cNvPicPr preferRelativeResize="0"/>
          <p:nvPr/>
        </p:nvPicPr>
        <p:blipFill rotWithShape="1">
          <a:blip r:embed="rId14">
            <a:alphaModFix/>
          </a:blip>
          <a:srcRect/>
          <a:stretch/>
        </p:blipFill>
        <p:spPr>
          <a:xfrm>
            <a:off x="7851775" y="152400"/>
            <a:ext cx="1292100" cy="591900"/>
          </a:xfrm>
          <a:prstGeom prst="rect">
            <a:avLst/>
          </a:prstGeom>
          <a:noFill/>
          <a:ln>
            <a:noFill/>
          </a:ln>
        </p:spPr>
      </p:pic>
      <p:sp>
        <p:nvSpPr>
          <p:cNvPr id="7" name="Shape 7"/>
          <p:cNvSpPr txBox="1">
            <a:spLocks noGrp="1"/>
          </p:cNvSpPr>
          <p:nvPr>
            <p:ph type="title"/>
          </p:nvPr>
        </p:nvSpPr>
        <p:spPr>
          <a:xfrm>
            <a:off x="457200" y="274650"/>
            <a:ext cx="7470899" cy="1143299"/>
          </a:xfrm>
          <a:prstGeom prst="rect">
            <a:avLst/>
          </a:prstGeom>
          <a:noFill/>
          <a:ln>
            <a:noFill/>
          </a:ln>
        </p:spPr>
        <p:txBody>
          <a:bodyPr lIns="68575" tIns="68575" rIns="68575" bIns="68575" anchor="t" anchorCtr="0"/>
          <a:lstStyle>
            <a:lvl1pPr marL="0" marR="0" lvl="0" indent="0" rtl="0">
              <a:spcBef>
                <a:spcPts val="0"/>
              </a:spcBef>
              <a:buClr>
                <a:schemeClr val="dk1"/>
              </a:buClr>
              <a:buSzPct val="100000"/>
              <a:buFont typeface="Calibri"/>
              <a:buNone/>
              <a:defRPr sz="3600">
                <a:latin typeface="Calibri"/>
                <a:ea typeface="Calibri"/>
                <a:cs typeface="Calibri"/>
                <a:sym typeface="Calibri"/>
              </a:defRPr>
            </a:lvl1pPr>
            <a:lvl2pPr marL="0" marR="0" lvl="1" indent="0" rtl="0">
              <a:spcBef>
                <a:spcPts val="0"/>
              </a:spcBef>
              <a:buSzPct val="100000"/>
              <a:buFont typeface="Calibri"/>
              <a:defRPr sz="3600">
                <a:latin typeface="Calibri"/>
                <a:ea typeface="Calibri"/>
                <a:cs typeface="Calibri"/>
                <a:sym typeface="Calibri"/>
              </a:defRPr>
            </a:lvl2pPr>
            <a:lvl3pPr marL="0" marR="0" lvl="2" indent="0" rtl="0">
              <a:spcBef>
                <a:spcPts val="0"/>
              </a:spcBef>
              <a:buSzPct val="100000"/>
              <a:buFont typeface="Calibri"/>
              <a:defRPr sz="3600">
                <a:latin typeface="Calibri"/>
                <a:ea typeface="Calibri"/>
                <a:cs typeface="Calibri"/>
                <a:sym typeface="Calibri"/>
              </a:defRPr>
            </a:lvl3pPr>
            <a:lvl4pPr marL="0" marR="0" lvl="3" indent="0" rtl="0">
              <a:spcBef>
                <a:spcPts val="0"/>
              </a:spcBef>
              <a:buSzPct val="100000"/>
              <a:buFont typeface="Calibri"/>
              <a:defRPr sz="3600">
                <a:latin typeface="Calibri"/>
                <a:ea typeface="Calibri"/>
                <a:cs typeface="Calibri"/>
                <a:sym typeface="Calibri"/>
              </a:defRPr>
            </a:lvl4pPr>
            <a:lvl5pPr marL="0" marR="0" lvl="4" indent="0" rtl="0">
              <a:spcBef>
                <a:spcPts val="0"/>
              </a:spcBef>
              <a:buSzPct val="100000"/>
              <a:buFont typeface="Calibri"/>
              <a:defRPr sz="3600">
                <a:latin typeface="Calibri"/>
                <a:ea typeface="Calibri"/>
                <a:cs typeface="Calibri"/>
                <a:sym typeface="Calibri"/>
              </a:defRPr>
            </a:lvl5pPr>
            <a:lvl6pPr marL="0" marR="0" lvl="5" indent="0" rtl="0">
              <a:spcBef>
                <a:spcPts val="0"/>
              </a:spcBef>
              <a:buSzPct val="100000"/>
              <a:buFont typeface="Calibri"/>
              <a:defRPr sz="3600">
                <a:latin typeface="Calibri"/>
                <a:ea typeface="Calibri"/>
                <a:cs typeface="Calibri"/>
                <a:sym typeface="Calibri"/>
              </a:defRPr>
            </a:lvl6pPr>
            <a:lvl7pPr marL="0" marR="0" lvl="6" indent="0" rtl="0">
              <a:spcBef>
                <a:spcPts val="0"/>
              </a:spcBef>
              <a:buSzPct val="100000"/>
              <a:buFont typeface="Calibri"/>
              <a:defRPr sz="3600">
                <a:latin typeface="Calibri"/>
                <a:ea typeface="Calibri"/>
                <a:cs typeface="Calibri"/>
                <a:sym typeface="Calibri"/>
              </a:defRPr>
            </a:lvl7pPr>
            <a:lvl8pPr marL="0" marR="0" lvl="7" indent="0" rtl="0">
              <a:spcBef>
                <a:spcPts val="0"/>
              </a:spcBef>
              <a:buSzPct val="100000"/>
              <a:buFont typeface="Calibri"/>
              <a:defRPr sz="3600">
                <a:latin typeface="Calibri"/>
                <a:ea typeface="Calibri"/>
                <a:cs typeface="Calibri"/>
                <a:sym typeface="Calibri"/>
              </a:defRPr>
            </a:lvl8pPr>
            <a:lvl9pPr marL="0" marR="0" lvl="8" indent="0" rtl="0">
              <a:spcBef>
                <a:spcPts val="0"/>
              </a:spcBef>
              <a:buSzPct val="100000"/>
              <a:buFont typeface="Calibri"/>
              <a:defRPr sz="3600">
                <a:latin typeface="Calibri"/>
                <a:ea typeface="Calibri"/>
                <a:cs typeface="Calibri"/>
                <a:sym typeface="Calibri"/>
              </a:defRPr>
            </a:lvl9pPr>
          </a:lstStyle>
          <a:p>
            <a:endParaRPr/>
          </a:p>
        </p:txBody>
      </p:sp>
      <p:sp>
        <p:nvSpPr>
          <p:cNvPr id="8" name="Shape 8"/>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buSzPct val="100000"/>
              <a:defRPr sz="1100"/>
            </a:lvl1pPr>
            <a:lvl2pPr marL="342900" marR="0" lvl="1" indent="0" algn="l" rtl="0">
              <a:spcBef>
                <a:spcPts val="0"/>
              </a:spcBef>
              <a:buSzPct val="100000"/>
              <a:defRPr sz="1100"/>
            </a:lvl2pPr>
            <a:lvl3pPr marL="685800" marR="0" lvl="2" indent="0" algn="l" rtl="0">
              <a:spcBef>
                <a:spcPts val="0"/>
              </a:spcBef>
              <a:buSzPct val="100000"/>
              <a:defRPr sz="1100"/>
            </a:lvl3pPr>
            <a:lvl4pPr marL="1028700" marR="0" lvl="3" indent="0" algn="l" rtl="0">
              <a:spcBef>
                <a:spcPts val="0"/>
              </a:spcBef>
              <a:buSzPct val="100000"/>
              <a:defRPr sz="1100"/>
            </a:lvl4pPr>
            <a:lvl5pPr marL="1371600" marR="0" lvl="4" indent="0" algn="l" rtl="0">
              <a:spcBef>
                <a:spcPts val="0"/>
              </a:spcBef>
              <a:buSzPct val="100000"/>
              <a:defRPr sz="1100"/>
            </a:lvl5pPr>
            <a:lvl6pPr marL="1714500" marR="0" lvl="5" indent="0" algn="l" rtl="0">
              <a:spcBef>
                <a:spcPts val="0"/>
              </a:spcBef>
              <a:buSzPct val="100000"/>
              <a:defRPr sz="1100"/>
            </a:lvl6pPr>
            <a:lvl7pPr marL="2057400" marR="0" lvl="6" indent="0" algn="l" rtl="0">
              <a:spcBef>
                <a:spcPts val="0"/>
              </a:spcBef>
              <a:buSzPct val="100000"/>
              <a:defRPr sz="1100"/>
            </a:lvl7pPr>
            <a:lvl8pPr marL="2400300" marR="0" lvl="7" indent="0" algn="l" rtl="0">
              <a:spcBef>
                <a:spcPts val="0"/>
              </a:spcBef>
              <a:buSzPct val="100000"/>
              <a:defRPr sz="1100"/>
            </a:lvl8pPr>
            <a:lvl9pPr marL="2743200" marR="0" lvl="8" indent="0" algn="l" rtl="0">
              <a:spcBef>
                <a:spcPts val="0"/>
              </a:spcBef>
              <a:buSzPct val="100000"/>
              <a:defRPr sz="1100"/>
            </a:lvl9pPr>
          </a:lstStyle>
          <a:p>
            <a:pPr fontAlgn="auto">
              <a:spcAft>
                <a:spcPts val="0"/>
              </a:spcAft>
            </a:pPr>
            <a:endParaRPr kern="0">
              <a:solidFill>
                <a:srgbClr val="000000"/>
              </a:solidFill>
              <a:latin typeface="Arial"/>
              <a:ea typeface="Arial"/>
              <a:cs typeface="Arial"/>
              <a:sym typeface="Arial"/>
            </a:endParaRPr>
          </a:p>
        </p:txBody>
      </p:sp>
      <p:sp>
        <p:nvSpPr>
          <p:cNvPr id="9" name="Shape 9"/>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buSzPct val="100000"/>
              <a:defRPr sz="1100"/>
            </a:lvl1pPr>
            <a:lvl2pPr marL="342900" marR="0" lvl="1" indent="0" algn="l" rtl="0">
              <a:spcBef>
                <a:spcPts val="0"/>
              </a:spcBef>
              <a:buSzPct val="100000"/>
              <a:defRPr sz="1100"/>
            </a:lvl2pPr>
            <a:lvl3pPr marL="685800" marR="0" lvl="2" indent="0" algn="l" rtl="0">
              <a:spcBef>
                <a:spcPts val="0"/>
              </a:spcBef>
              <a:buSzPct val="100000"/>
              <a:defRPr sz="1100"/>
            </a:lvl3pPr>
            <a:lvl4pPr marL="1028700" marR="0" lvl="3" indent="0" algn="l" rtl="0">
              <a:spcBef>
                <a:spcPts val="0"/>
              </a:spcBef>
              <a:buSzPct val="100000"/>
              <a:defRPr sz="1100"/>
            </a:lvl4pPr>
            <a:lvl5pPr marL="1371600" marR="0" lvl="4" indent="0" algn="l" rtl="0">
              <a:spcBef>
                <a:spcPts val="0"/>
              </a:spcBef>
              <a:buSzPct val="100000"/>
              <a:defRPr sz="1100"/>
            </a:lvl5pPr>
            <a:lvl6pPr marL="1714500" marR="0" lvl="5" indent="0" algn="l" rtl="0">
              <a:spcBef>
                <a:spcPts val="0"/>
              </a:spcBef>
              <a:buSzPct val="100000"/>
              <a:defRPr sz="1100"/>
            </a:lvl6pPr>
            <a:lvl7pPr marL="2057400" marR="0" lvl="6" indent="0" algn="l" rtl="0">
              <a:spcBef>
                <a:spcPts val="0"/>
              </a:spcBef>
              <a:buSzPct val="100000"/>
              <a:defRPr sz="1100"/>
            </a:lvl7pPr>
            <a:lvl8pPr marL="2400300" marR="0" lvl="7" indent="0" algn="l" rtl="0">
              <a:spcBef>
                <a:spcPts val="0"/>
              </a:spcBef>
              <a:buSzPct val="100000"/>
              <a:defRPr sz="1100"/>
            </a:lvl8pPr>
            <a:lvl9pPr marL="2743200" marR="0" lvl="8" indent="0" algn="l" rtl="0">
              <a:spcBef>
                <a:spcPts val="0"/>
              </a:spcBef>
              <a:buSzPct val="100000"/>
              <a:defRPr sz="1100"/>
            </a:lvl9pPr>
          </a:lstStyle>
          <a:p>
            <a:pPr fontAlgn="auto">
              <a:spcAft>
                <a:spcPts val="0"/>
              </a:spcAft>
            </a:pPr>
            <a:endParaRPr kern="0">
              <a:solidFill>
                <a:srgbClr val="000000"/>
              </a:solidFill>
              <a:latin typeface="Arial"/>
              <a:ea typeface="Arial"/>
              <a:cs typeface="Arial"/>
              <a:sym typeface="Arial"/>
            </a:endParaRPr>
          </a:p>
        </p:txBody>
      </p:sp>
      <p:sp>
        <p:nvSpPr>
          <p:cNvPr id="10" name="Shape 10"/>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fontAlgn="auto">
              <a:spcBef>
                <a:spcPts val="0"/>
              </a:spcBef>
              <a:spcAft>
                <a:spcPts val="0"/>
              </a:spcAft>
              <a:buSzPct val="25000"/>
            </a:pPr>
            <a:fld id="{00000000-1234-1234-1234-123412341234}" type="slidenum">
              <a:rPr lang="en" sz="900" kern="0">
                <a:solidFill>
                  <a:srgbClr val="888888"/>
                </a:solidFill>
                <a:latin typeface="Calibri"/>
                <a:ea typeface="Calibri"/>
                <a:cs typeface="Calibri"/>
                <a:sym typeface="Calibri"/>
              </a:rPr>
              <a:pPr algn="r" fontAlgn="auto">
                <a:spcBef>
                  <a:spcPts val="0"/>
                </a:spcBef>
                <a:spcAft>
                  <a:spcPts val="0"/>
                </a:spcAft>
                <a:buSzPct val="25000"/>
              </a:pPr>
              <a:t>‹#›</a:t>
            </a:fld>
            <a:endParaRPr lang="en" sz="900" kern="0">
              <a:solidFill>
                <a:srgbClr val="888888"/>
              </a:solidFill>
              <a:latin typeface="Calibri"/>
              <a:ea typeface="Calibri"/>
              <a:cs typeface="Calibri"/>
              <a:sym typeface="Calibri"/>
            </a:endParaRPr>
          </a:p>
        </p:txBody>
      </p:sp>
      <p:sp>
        <p:nvSpPr>
          <p:cNvPr id="11" name="Shape 11"/>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algn="ctr" fontAlgn="auto">
              <a:spcBef>
                <a:spcPts val="0"/>
              </a:spcBef>
              <a:spcAft>
                <a:spcPts val="0"/>
              </a:spcAft>
            </a:pPr>
            <a:endParaRPr sz="1400" kern="0">
              <a:solidFill>
                <a:srgbClr val="FFFFFF"/>
              </a:solidFill>
              <a:latin typeface="Calibri"/>
              <a:ea typeface="Calibri"/>
              <a:cs typeface="Calibri"/>
              <a:sym typeface="Calibri"/>
            </a:endParaRPr>
          </a:p>
        </p:txBody>
      </p:sp>
      <p:sp>
        <p:nvSpPr>
          <p:cNvPr id="12" name="Shape 12"/>
          <p:cNvSpPr txBox="1">
            <a:spLocks noGrp="1"/>
          </p:cNvSpPr>
          <p:nvPr>
            <p:ph type="body" idx="1"/>
          </p:nvPr>
        </p:nvSpPr>
        <p:spPr>
          <a:xfrm>
            <a:off x="457200" y="1474250"/>
            <a:ext cx="8229600" cy="4652099"/>
          </a:xfrm>
          <a:prstGeom prst="rect">
            <a:avLst/>
          </a:prstGeom>
          <a:noFill/>
          <a:ln>
            <a:noFill/>
          </a:ln>
        </p:spPr>
        <p:txBody>
          <a:bodyPr lIns="68575" tIns="68575" rIns="68575" bIns="68575" anchor="t" anchorCtr="0"/>
          <a:lstStyle>
            <a:lvl1pPr marL="254000" marR="0" lvl="0" indent="-101600" algn="l" rtl="0">
              <a:spcBef>
                <a:spcPts val="500"/>
              </a:spcBef>
              <a:buClr>
                <a:schemeClr val="dk1"/>
              </a:buClr>
              <a:buSzPct val="100000"/>
              <a:buFont typeface="Calibri"/>
              <a:buChar char="•"/>
              <a:defRPr sz="2400">
                <a:latin typeface="Calibri"/>
                <a:ea typeface="Calibri"/>
                <a:cs typeface="Calibri"/>
                <a:sym typeface="Calibri"/>
              </a:defRPr>
            </a:lvl1pPr>
            <a:lvl2pPr marL="558800" marR="0" lvl="1" indent="-76200" algn="l" rtl="0">
              <a:spcBef>
                <a:spcPts val="400"/>
              </a:spcBef>
              <a:buClr>
                <a:schemeClr val="dk1"/>
              </a:buClr>
              <a:buSzPct val="100000"/>
              <a:buFont typeface="Calibri"/>
              <a:buChar char="–"/>
              <a:defRPr sz="2400">
                <a:latin typeface="Calibri"/>
                <a:ea typeface="Calibri"/>
                <a:cs typeface="Calibri"/>
                <a:sym typeface="Calibri"/>
              </a:defRPr>
            </a:lvl2pPr>
            <a:lvl3pPr marL="863600" marR="0" lvl="2" indent="-63500" algn="l" rtl="0">
              <a:spcBef>
                <a:spcPts val="400"/>
              </a:spcBef>
              <a:buClr>
                <a:schemeClr val="dk1"/>
              </a:buClr>
              <a:buSzPct val="100000"/>
              <a:buFont typeface="Calibri"/>
              <a:buChar char="•"/>
              <a:defRPr sz="2400">
                <a:latin typeface="Calibri"/>
                <a:ea typeface="Calibri"/>
                <a:cs typeface="Calibri"/>
                <a:sym typeface="Calibri"/>
              </a:defRPr>
            </a:lvl3pPr>
            <a:lvl4pPr marL="1206500" marR="0" lvl="3" indent="-76200" algn="l" rtl="0">
              <a:spcBef>
                <a:spcPts val="300"/>
              </a:spcBef>
              <a:buClr>
                <a:schemeClr val="dk1"/>
              </a:buClr>
              <a:buSzPct val="100000"/>
              <a:buFont typeface="Calibri"/>
              <a:buChar char="–"/>
              <a:defRPr sz="2400">
                <a:latin typeface="Calibri"/>
                <a:ea typeface="Calibri"/>
                <a:cs typeface="Calibri"/>
                <a:sym typeface="Calibri"/>
              </a:defRPr>
            </a:lvl4pPr>
            <a:lvl5pPr marL="1549400" marR="0" lvl="4" indent="-76200" algn="l" rtl="0">
              <a:spcBef>
                <a:spcPts val="300"/>
              </a:spcBef>
              <a:buClr>
                <a:schemeClr val="dk1"/>
              </a:buClr>
              <a:buSzPct val="100000"/>
              <a:buFont typeface="Calibri"/>
              <a:buChar char="»"/>
              <a:defRPr sz="2400">
                <a:latin typeface="Calibri"/>
                <a:ea typeface="Calibri"/>
                <a:cs typeface="Calibri"/>
                <a:sym typeface="Calibri"/>
              </a:defRPr>
            </a:lvl5pPr>
            <a:lvl6pPr marL="1892300" marR="0" lvl="5" indent="-76200" algn="l" rtl="0">
              <a:spcBef>
                <a:spcPts val="300"/>
              </a:spcBef>
              <a:buClr>
                <a:schemeClr val="dk1"/>
              </a:buClr>
              <a:buSzPct val="100000"/>
              <a:buFont typeface="Calibri"/>
              <a:buChar char="•"/>
              <a:defRPr sz="2400">
                <a:latin typeface="Calibri"/>
                <a:ea typeface="Calibri"/>
                <a:cs typeface="Calibri"/>
                <a:sym typeface="Calibri"/>
              </a:defRPr>
            </a:lvl6pPr>
            <a:lvl7pPr marL="2235200" marR="0" lvl="6" indent="-76200" algn="l" rtl="0">
              <a:spcBef>
                <a:spcPts val="300"/>
              </a:spcBef>
              <a:buClr>
                <a:schemeClr val="dk1"/>
              </a:buClr>
              <a:buSzPct val="100000"/>
              <a:buFont typeface="Calibri"/>
              <a:buChar char="•"/>
              <a:defRPr sz="2400">
                <a:latin typeface="Calibri"/>
                <a:ea typeface="Calibri"/>
                <a:cs typeface="Calibri"/>
                <a:sym typeface="Calibri"/>
              </a:defRPr>
            </a:lvl7pPr>
            <a:lvl8pPr marL="2578100" marR="0" lvl="7" indent="-76200" algn="l" rtl="0">
              <a:spcBef>
                <a:spcPts val="300"/>
              </a:spcBef>
              <a:buClr>
                <a:schemeClr val="dk1"/>
              </a:buClr>
              <a:buSzPct val="100000"/>
              <a:buFont typeface="Calibri"/>
              <a:buChar char="•"/>
              <a:defRPr sz="2400">
                <a:latin typeface="Calibri"/>
                <a:ea typeface="Calibri"/>
                <a:cs typeface="Calibri"/>
                <a:sym typeface="Calibri"/>
              </a:defRPr>
            </a:lvl8pPr>
            <a:lvl9pPr marL="2921000" marR="0" lvl="8" indent="-76200" algn="l" rtl="0">
              <a:spcBef>
                <a:spcPts val="300"/>
              </a:spcBef>
              <a:buClr>
                <a:schemeClr val="dk1"/>
              </a:buClr>
              <a:buSzPct val="100000"/>
              <a:buFont typeface="Calibri"/>
              <a:buChar char="•"/>
              <a:defRPr sz="2400">
                <a:latin typeface="Calibri"/>
                <a:ea typeface="Calibri"/>
                <a:cs typeface="Calibri"/>
                <a:sym typeface="Calibri"/>
              </a:defRPr>
            </a:lvl9pPr>
          </a:lstStyle>
          <a:p>
            <a:endParaRPr/>
          </a:p>
        </p:txBody>
      </p:sp>
    </p:spTree>
    <p:extLst>
      <p:ext uri="{BB962C8B-B14F-4D97-AF65-F5344CB8AC3E}">
        <p14:creationId xmlns:p14="http://schemas.microsoft.com/office/powerpoint/2010/main" val="783997867"/>
      </p:ext>
    </p:extLst>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Shape 6"/>
          <p:cNvPicPr preferRelativeResize="0"/>
          <p:nvPr/>
        </p:nvPicPr>
        <p:blipFill rotWithShape="1">
          <a:blip r:embed="rId14">
            <a:alphaModFix/>
          </a:blip>
          <a:srcRect/>
          <a:stretch/>
        </p:blipFill>
        <p:spPr>
          <a:xfrm>
            <a:off x="7851775" y="152400"/>
            <a:ext cx="1292100" cy="591900"/>
          </a:xfrm>
          <a:prstGeom prst="rect">
            <a:avLst/>
          </a:prstGeom>
          <a:noFill/>
          <a:ln>
            <a:noFill/>
          </a:ln>
        </p:spPr>
      </p:pic>
      <p:sp>
        <p:nvSpPr>
          <p:cNvPr id="7" name="Shape 7"/>
          <p:cNvSpPr txBox="1">
            <a:spLocks noGrp="1"/>
          </p:cNvSpPr>
          <p:nvPr>
            <p:ph type="title"/>
          </p:nvPr>
        </p:nvSpPr>
        <p:spPr>
          <a:xfrm>
            <a:off x="457200" y="274650"/>
            <a:ext cx="7470899" cy="1143299"/>
          </a:xfrm>
          <a:prstGeom prst="rect">
            <a:avLst/>
          </a:prstGeom>
          <a:noFill/>
          <a:ln>
            <a:noFill/>
          </a:ln>
        </p:spPr>
        <p:txBody>
          <a:bodyPr lIns="68575" tIns="68575" rIns="68575" bIns="68575" anchor="t" anchorCtr="0"/>
          <a:lstStyle>
            <a:lvl1pPr marL="0" marR="0" lvl="0" indent="0" rtl="0">
              <a:spcBef>
                <a:spcPts val="0"/>
              </a:spcBef>
              <a:buClr>
                <a:schemeClr val="dk1"/>
              </a:buClr>
              <a:buSzPct val="100000"/>
              <a:buFont typeface="Calibri"/>
              <a:buNone/>
              <a:defRPr sz="3600">
                <a:latin typeface="Calibri"/>
                <a:ea typeface="Calibri"/>
                <a:cs typeface="Calibri"/>
                <a:sym typeface="Calibri"/>
              </a:defRPr>
            </a:lvl1pPr>
            <a:lvl2pPr marL="0" marR="0" lvl="1" indent="0" rtl="0">
              <a:spcBef>
                <a:spcPts val="0"/>
              </a:spcBef>
              <a:buSzPct val="100000"/>
              <a:buFont typeface="Calibri"/>
              <a:defRPr sz="3600">
                <a:latin typeface="Calibri"/>
                <a:ea typeface="Calibri"/>
                <a:cs typeface="Calibri"/>
                <a:sym typeface="Calibri"/>
              </a:defRPr>
            </a:lvl2pPr>
            <a:lvl3pPr marL="0" marR="0" lvl="2" indent="0" rtl="0">
              <a:spcBef>
                <a:spcPts val="0"/>
              </a:spcBef>
              <a:buSzPct val="100000"/>
              <a:buFont typeface="Calibri"/>
              <a:defRPr sz="3600">
                <a:latin typeface="Calibri"/>
                <a:ea typeface="Calibri"/>
                <a:cs typeface="Calibri"/>
                <a:sym typeface="Calibri"/>
              </a:defRPr>
            </a:lvl3pPr>
            <a:lvl4pPr marL="0" marR="0" lvl="3" indent="0" rtl="0">
              <a:spcBef>
                <a:spcPts val="0"/>
              </a:spcBef>
              <a:buSzPct val="100000"/>
              <a:buFont typeface="Calibri"/>
              <a:defRPr sz="3600">
                <a:latin typeface="Calibri"/>
                <a:ea typeface="Calibri"/>
                <a:cs typeface="Calibri"/>
                <a:sym typeface="Calibri"/>
              </a:defRPr>
            </a:lvl4pPr>
            <a:lvl5pPr marL="0" marR="0" lvl="4" indent="0" rtl="0">
              <a:spcBef>
                <a:spcPts val="0"/>
              </a:spcBef>
              <a:buSzPct val="100000"/>
              <a:buFont typeface="Calibri"/>
              <a:defRPr sz="3600">
                <a:latin typeface="Calibri"/>
                <a:ea typeface="Calibri"/>
                <a:cs typeface="Calibri"/>
                <a:sym typeface="Calibri"/>
              </a:defRPr>
            </a:lvl5pPr>
            <a:lvl6pPr marL="0" marR="0" lvl="5" indent="0" rtl="0">
              <a:spcBef>
                <a:spcPts val="0"/>
              </a:spcBef>
              <a:buSzPct val="100000"/>
              <a:buFont typeface="Calibri"/>
              <a:defRPr sz="3600">
                <a:latin typeface="Calibri"/>
                <a:ea typeface="Calibri"/>
                <a:cs typeface="Calibri"/>
                <a:sym typeface="Calibri"/>
              </a:defRPr>
            </a:lvl6pPr>
            <a:lvl7pPr marL="0" marR="0" lvl="6" indent="0" rtl="0">
              <a:spcBef>
                <a:spcPts val="0"/>
              </a:spcBef>
              <a:buSzPct val="100000"/>
              <a:buFont typeface="Calibri"/>
              <a:defRPr sz="3600">
                <a:latin typeface="Calibri"/>
                <a:ea typeface="Calibri"/>
                <a:cs typeface="Calibri"/>
                <a:sym typeface="Calibri"/>
              </a:defRPr>
            </a:lvl7pPr>
            <a:lvl8pPr marL="0" marR="0" lvl="7" indent="0" rtl="0">
              <a:spcBef>
                <a:spcPts val="0"/>
              </a:spcBef>
              <a:buSzPct val="100000"/>
              <a:buFont typeface="Calibri"/>
              <a:defRPr sz="3600">
                <a:latin typeface="Calibri"/>
                <a:ea typeface="Calibri"/>
                <a:cs typeface="Calibri"/>
                <a:sym typeface="Calibri"/>
              </a:defRPr>
            </a:lvl8pPr>
            <a:lvl9pPr marL="0" marR="0" lvl="8" indent="0" rtl="0">
              <a:spcBef>
                <a:spcPts val="0"/>
              </a:spcBef>
              <a:buSzPct val="100000"/>
              <a:buFont typeface="Calibri"/>
              <a:defRPr sz="3600">
                <a:latin typeface="Calibri"/>
                <a:ea typeface="Calibri"/>
                <a:cs typeface="Calibri"/>
                <a:sym typeface="Calibri"/>
              </a:defRPr>
            </a:lvl9pPr>
          </a:lstStyle>
          <a:p>
            <a:endParaRPr/>
          </a:p>
        </p:txBody>
      </p:sp>
      <p:sp>
        <p:nvSpPr>
          <p:cNvPr id="8" name="Shape 8"/>
          <p:cNvSpPr txBox="1">
            <a:spLocks noGrp="1"/>
          </p:cNvSpPr>
          <p:nvPr>
            <p:ph type="dt" idx="10"/>
          </p:nvPr>
        </p:nvSpPr>
        <p:spPr>
          <a:xfrm>
            <a:off x="457200" y="6356351"/>
            <a:ext cx="2133599" cy="365099"/>
          </a:xfrm>
          <a:prstGeom prst="rect">
            <a:avLst/>
          </a:prstGeom>
          <a:noFill/>
          <a:ln>
            <a:noFill/>
          </a:ln>
        </p:spPr>
        <p:txBody>
          <a:bodyPr lIns="68575" tIns="68575" rIns="68575" bIns="68575" anchor="ctr" anchorCtr="0"/>
          <a:lstStyle>
            <a:lvl1pPr marL="0" marR="0" lvl="0" indent="0" algn="l" rtl="0">
              <a:spcBef>
                <a:spcPts val="0"/>
              </a:spcBef>
              <a:buSzPct val="100000"/>
              <a:defRPr sz="1100"/>
            </a:lvl1pPr>
            <a:lvl2pPr marL="342900" marR="0" lvl="1" indent="0" algn="l" rtl="0">
              <a:spcBef>
                <a:spcPts val="0"/>
              </a:spcBef>
              <a:buSzPct val="100000"/>
              <a:defRPr sz="1100"/>
            </a:lvl2pPr>
            <a:lvl3pPr marL="685800" marR="0" lvl="2" indent="0" algn="l" rtl="0">
              <a:spcBef>
                <a:spcPts val="0"/>
              </a:spcBef>
              <a:buSzPct val="100000"/>
              <a:defRPr sz="1100"/>
            </a:lvl3pPr>
            <a:lvl4pPr marL="1028700" marR="0" lvl="3" indent="0" algn="l" rtl="0">
              <a:spcBef>
                <a:spcPts val="0"/>
              </a:spcBef>
              <a:buSzPct val="100000"/>
              <a:defRPr sz="1100"/>
            </a:lvl4pPr>
            <a:lvl5pPr marL="1371600" marR="0" lvl="4" indent="0" algn="l" rtl="0">
              <a:spcBef>
                <a:spcPts val="0"/>
              </a:spcBef>
              <a:buSzPct val="100000"/>
              <a:defRPr sz="1100"/>
            </a:lvl5pPr>
            <a:lvl6pPr marL="1714500" marR="0" lvl="5" indent="0" algn="l" rtl="0">
              <a:spcBef>
                <a:spcPts val="0"/>
              </a:spcBef>
              <a:buSzPct val="100000"/>
              <a:defRPr sz="1100"/>
            </a:lvl6pPr>
            <a:lvl7pPr marL="2057400" marR="0" lvl="6" indent="0" algn="l" rtl="0">
              <a:spcBef>
                <a:spcPts val="0"/>
              </a:spcBef>
              <a:buSzPct val="100000"/>
              <a:defRPr sz="1100"/>
            </a:lvl7pPr>
            <a:lvl8pPr marL="2400300" marR="0" lvl="7" indent="0" algn="l" rtl="0">
              <a:spcBef>
                <a:spcPts val="0"/>
              </a:spcBef>
              <a:buSzPct val="100000"/>
              <a:defRPr sz="1100"/>
            </a:lvl8pPr>
            <a:lvl9pPr marL="2743200" marR="0" lvl="8" indent="0" algn="l" rtl="0">
              <a:spcBef>
                <a:spcPts val="0"/>
              </a:spcBef>
              <a:buSzPct val="100000"/>
              <a:defRPr sz="1100"/>
            </a:lvl9pPr>
          </a:lstStyle>
          <a:p>
            <a:pPr fontAlgn="auto">
              <a:spcAft>
                <a:spcPts val="0"/>
              </a:spcAft>
            </a:pPr>
            <a:endParaRPr kern="0">
              <a:solidFill>
                <a:srgbClr val="000000"/>
              </a:solidFill>
              <a:latin typeface="Arial"/>
              <a:ea typeface="Arial"/>
              <a:cs typeface="Arial"/>
              <a:sym typeface="Arial"/>
            </a:endParaRPr>
          </a:p>
        </p:txBody>
      </p:sp>
      <p:sp>
        <p:nvSpPr>
          <p:cNvPr id="9" name="Shape 9"/>
          <p:cNvSpPr txBox="1">
            <a:spLocks noGrp="1"/>
          </p:cNvSpPr>
          <p:nvPr>
            <p:ph type="ftr" idx="11"/>
          </p:nvPr>
        </p:nvSpPr>
        <p:spPr>
          <a:xfrm>
            <a:off x="3124200" y="6356351"/>
            <a:ext cx="2895600" cy="365099"/>
          </a:xfrm>
          <a:prstGeom prst="rect">
            <a:avLst/>
          </a:prstGeom>
          <a:noFill/>
          <a:ln>
            <a:noFill/>
          </a:ln>
        </p:spPr>
        <p:txBody>
          <a:bodyPr lIns="68575" tIns="68575" rIns="68575" bIns="68575" anchor="ctr" anchorCtr="0"/>
          <a:lstStyle>
            <a:lvl1pPr marL="0" marR="0" lvl="0" indent="0" algn="ctr" rtl="0">
              <a:spcBef>
                <a:spcPts val="0"/>
              </a:spcBef>
              <a:buSzPct val="100000"/>
              <a:defRPr sz="1100"/>
            </a:lvl1pPr>
            <a:lvl2pPr marL="342900" marR="0" lvl="1" indent="0" algn="l" rtl="0">
              <a:spcBef>
                <a:spcPts val="0"/>
              </a:spcBef>
              <a:buSzPct val="100000"/>
              <a:defRPr sz="1100"/>
            </a:lvl2pPr>
            <a:lvl3pPr marL="685800" marR="0" lvl="2" indent="0" algn="l" rtl="0">
              <a:spcBef>
                <a:spcPts val="0"/>
              </a:spcBef>
              <a:buSzPct val="100000"/>
              <a:defRPr sz="1100"/>
            </a:lvl3pPr>
            <a:lvl4pPr marL="1028700" marR="0" lvl="3" indent="0" algn="l" rtl="0">
              <a:spcBef>
                <a:spcPts val="0"/>
              </a:spcBef>
              <a:buSzPct val="100000"/>
              <a:defRPr sz="1100"/>
            </a:lvl4pPr>
            <a:lvl5pPr marL="1371600" marR="0" lvl="4" indent="0" algn="l" rtl="0">
              <a:spcBef>
                <a:spcPts val="0"/>
              </a:spcBef>
              <a:buSzPct val="100000"/>
              <a:defRPr sz="1100"/>
            </a:lvl5pPr>
            <a:lvl6pPr marL="1714500" marR="0" lvl="5" indent="0" algn="l" rtl="0">
              <a:spcBef>
                <a:spcPts val="0"/>
              </a:spcBef>
              <a:buSzPct val="100000"/>
              <a:defRPr sz="1100"/>
            </a:lvl6pPr>
            <a:lvl7pPr marL="2057400" marR="0" lvl="6" indent="0" algn="l" rtl="0">
              <a:spcBef>
                <a:spcPts val="0"/>
              </a:spcBef>
              <a:buSzPct val="100000"/>
              <a:defRPr sz="1100"/>
            </a:lvl7pPr>
            <a:lvl8pPr marL="2400300" marR="0" lvl="7" indent="0" algn="l" rtl="0">
              <a:spcBef>
                <a:spcPts val="0"/>
              </a:spcBef>
              <a:buSzPct val="100000"/>
              <a:defRPr sz="1100"/>
            </a:lvl8pPr>
            <a:lvl9pPr marL="2743200" marR="0" lvl="8" indent="0" algn="l" rtl="0">
              <a:spcBef>
                <a:spcPts val="0"/>
              </a:spcBef>
              <a:buSzPct val="100000"/>
              <a:defRPr sz="1100"/>
            </a:lvl9pPr>
          </a:lstStyle>
          <a:p>
            <a:pPr fontAlgn="auto">
              <a:spcAft>
                <a:spcPts val="0"/>
              </a:spcAft>
            </a:pPr>
            <a:endParaRPr kern="0">
              <a:solidFill>
                <a:srgbClr val="000000"/>
              </a:solidFill>
              <a:latin typeface="Arial"/>
              <a:ea typeface="Arial"/>
              <a:cs typeface="Arial"/>
              <a:sym typeface="Arial"/>
            </a:endParaRPr>
          </a:p>
        </p:txBody>
      </p:sp>
      <p:sp>
        <p:nvSpPr>
          <p:cNvPr id="10" name="Shape 10"/>
          <p:cNvSpPr txBox="1">
            <a:spLocks noGrp="1"/>
          </p:cNvSpPr>
          <p:nvPr>
            <p:ph type="sldNum" idx="12"/>
          </p:nvPr>
        </p:nvSpPr>
        <p:spPr>
          <a:xfrm>
            <a:off x="6553200" y="6356351"/>
            <a:ext cx="2133599" cy="365099"/>
          </a:xfrm>
          <a:prstGeom prst="rect">
            <a:avLst/>
          </a:prstGeom>
          <a:noFill/>
          <a:ln>
            <a:noFill/>
          </a:ln>
        </p:spPr>
        <p:txBody>
          <a:bodyPr lIns="68575" tIns="34275" rIns="68575" bIns="34275" anchor="ctr" anchorCtr="0">
            <a:noAutofit/>
          </a:bodyPr>
          <a:lstStyle/>
          <a:p>
            <a:pPr algn="r" fontAlgn="auto">
              <a:spcBef>
                <a:spcPts val="0"/>
              </a:spcBef>
              <a:spcAft>
                <a:spcPts val="0"/>
              </a:spcAft>
              <a:buSzPct val="25000"/>
            </a:pPr>
            <a:fld id="{00000000-1234-1234-1234-123412341234}" type="slidenum">
              <a:rPr lang="en" sz="900" kern="0">
                <a:solidFill>
                  <a:srgbClr val="888888"/>
                </a:solidFill>
                <a:latin typeface="Calibri"/>
                <a:ea typeface="Calibri"/>
                <a:cs typeface="Calibri"/>
                <a:sym typeface="Calibri"/>
              </a:rPr>
              <a:pPr algn="r" fontAlgn="auto">
                <a:spcBef>
                  <a:spcPts val="0"/>
                </a:spcBef>
                <a:spcAft>
                  <a:spcPts val="0"/>
                </a:spcAft>
                <a:buSzPct val="25000"/>
              </a:pPr>
              <a:t>‹#›</a:t>
            </a:fld>
            <a:endParaRPr lang="en" sz="900" kern="0">
              <a:solidFill>
                <a:srgbClr val="888888"/>
              </a:solidFill>
              <a:latin typeface="Calibri"/>
              <a:ea typeface="Calibri"/>
              <a:cs typeface="Calibri"/>
              <a:sym typeface="Calibri"/>
            </a:endParaRPr>
          </a:p>
        </p:txBody>
      </p:sp>
      <p:sp>
        <p:nvSpPr>
          <p:cNvPr id="11" name="Shape 11"/>
          <p:cNvSpPr/>
          <p:nvPr/>
        </p:nvSpPr>
        <p:spPr>
          <a:xfrm>
            <a:off x="0" y="0"/>
            <a:ext cx="9144000" cy="152399"/>
          </a:xfrm>
          <a:prstGeom prst="rect">
            <a:avLst/>
          </a:prstGeom>
          <a:gradFill>
            <a:gsLst>
              <a:gs pos="0">
                <a:srgbClr val="00AEEF"/>
              </a:gs>
              <a:gs pos="100000">
                <a:srgbClr val="2E3192"/>
              </a:gs>
            </a:gsLst>
            <a:lin ang="0" scaled="0"/>
          </a:gradFill>
          <a:ln>
            <a:noFill/>
          </a:ln>
        </p:spPr>
        <p:txBody>
          <a:bodyPr lIns="68575" tIns="34275" rIns="68575" bIns="34275" anchor="ctr" anchorCtr="0">
            <a:noAutofit/>
          </a:bodyPr>
          <a:lstStyle/>
          <a:p>
            <a:pPr algn="ctr" fontAlgn="auto">
              <a:spcBef>
                <a:spcPts val="0"/>
              </a:spcBef>
              <a:spcAft>
                <a:spcPts val="0"/>
              </a:spcAft>
            </a:pPr>
            <a:endParaRPr sz="1400" kern="0">
              <a:solidFill>
                <a:srgbClr val="FFFFFF"/>
              </a:solidFill>
              <a:latin typeface="Calibri"/>
              <a:ea typeface="Calibri"/>
              <a:cs typeface="Calibri"/>
              <a:sym typeface="Calibri"/>
            </a:endParaRPr>
          </a:p>
        </p:txBody>
      </p:sp>
      <p:sp>
        <p:nvSpPr>
          <p:cNvPr id="12" name="Shape 12"/>
          <p:cNvSpPr txBox="1">
            <a:spLocks noGrp="1"/>
          </p:cNvSpPr>
          <p:nvPr>
            <p:ph type="body" idx="1"/>
          </p:nvPr>
        </p:nvSpPr>
        <p:spPr>
          <a:xfrm>
            <a:off x="457200" y="1474250"/>
            <a:ext cx="8229600" cy="4652099"/>
          </a:xfrm>
          <a:prstGeom prst="rect">
            <a:avLst/>
          </a:prstGeom>
          <a:noFill/>
          <a:ln>
            <a:noFill/>
          </a:ln>
        </p:spPr>
        <p:txBody>
          <a:bodyPr lIns="68575" tIns="68575" rIns="68575" bIns="68575" anchor="t" anchorCtr="0"/>
          <a:lstStyle>
            <a:lvl1pPr marL="254000" marR="0" lvl="0" indent="-101600" algn="l" rtl="0">
              <a:spcBef>
                <a:spcPts val="500"/>
              </a:spcBef>
              <a:buClr>
                <a:schemeClr val="dk1"/>
              </a:buClr>
              <a:buSzPct val="100000"/>
              <a:buFont typeface="Calibri"/>
              <a:buChar char="•"/>
              <a:defRPr sz="2400">
                <a:latin typeface="Calibri"/>
                <a:ea typeface="Calibri"/>
                <a:cs typeface="Calibri"/>
                <a:sym typeface="Calibri"/>
              </a:defRPr>
            </a:lvl1pPr>
            <a:lvl2pPr marL="558800" marR="0" lvl="1" indent="-76200" algn="l" rtl="0">
              <a:spcBef>
                <a:spcPts val="400"/>
              </a:spcBef>
              <a:buClr>
                <a:schemeClr val="dk1"/>
              </a:buClr>
              <a:buSzPct val="100000"/>
              <a:buFont typeface="Calibri"/>
              <a:buChar char="–"/>
              <a:defRPr sz="2400">
                <a:latin typeface="Calibri"/>
                <a:ea typeface="Calibri"/>
                <a:cs typeface="Calibri"/>
                <a:sym typeface="Calibri"/>
              </a:defRPr>
            </a:lvl2pPr>
            <a:lvl3pPr marL="863600" marR="0" lvl="2" indent="-63500" algn="l" rtl="0">
              <a:spcBef>
                <a:spcPts val="400"/>
              </a:spcBef>
              <a:buClr>
                <a:schemeClr val="dk1"/>
              </a:buClr>
              <a:buSzPct val="100000"/>
              <a:buFont typeface="Calibri"/>
              <a:buChar char="•"/>
              <a:defRPr sz="2400">
                <a:latin typeface="Calibri"/>
                <a:ea typeface="Calibri"/>
                <a:cs typeface="Calibri"/>
                <a:sym typeface="Calibri"/>
              </a:defRPr>
            </a:lvl3pPr>
            <a:lvl4pPr marL="1206500" marR="0" lvl="3" indent="-76200" algn="l" rtl="0">
              <a:spcBef>
                <a:spcPts val="300"/>
              </a:spcBef>
              <a:buClr>
                <a:schemeClr val="dk1"/>
              </a:buClr>
              <a:buSzPct val="100000"/>
              <a:buFont typeface="Calibri"/>
              <a:buChar char="–"/>
              <a:defRPr sz="2400">
                <a:latin typeface="Calibri"/>
                <a:ea typeface="Calibri"/>
                <a:cs typeface="Calibri"/>
                <a:sym typeface="Calibri"/>
              </a:defRPr>
            </a:lvl4pPr>
            <a:lvl5pPr marL="1549400" marR="0" lvl="4" indent="-76200" algn="l" rtl="0">
              <a:spcBef>
                <a:spcPts val="300"/>
              </a:spcBef>
              <a:buClr>
                <a:schemeClr val="dk1"/>
              </a:buClr>
              <a:buSzPct val="100000"/>
              <a:buFont typeface="Calibri"/>
              <a:buChar char="»"/>
              <a:defRPr sz="2400">
                <a:latin typeface="Calibri"/>
                <a:ea typeface="Calibri"/>
                <a:cs typeface="Calibri"/>
                <a:sym typeface="Calibri"/>
              </a:defRPr>
            </a:lvl5pPr>
            <a:lvl6pPr marL="1892300" marR="0" lvl="5" indent="-76200" algn="l" rtl="0">
              <a:spcBef>
                <a:spcPts val="300"/>
              </a:spcBef>
              <a:buClr>
                <a:schemeClr val="dk1"/>
              </a:buClr>
              <a:buSzPct val="100000"/>
              <a:buFont typeface="Calibri"/>
              <a:buChar char="•"/>
              <a:defRPr sz="2400">
                <a:latin typeface="Calibri"/>
                <a:ea typeface="Calibri"/>
                <a:cs typeface="Calibri"/>
                <a:sym typeface="Calibri"/>
              </a:defRPr>
            </a:lvl6pPr>
            <a:lvl7pPr marL="2235200" marR="0" lvl="6" indent="-76200" algn="l" rtl="0">
              <a:spcBef>
                <a:spcPts val="300"/>
              </a:spcBef>
              <a:buClr>
                <a:schemeClr val="dk1"/>
              </a:buClr>
              <a:buSzPct val="100000"/>
              <a:buFont typeface="Calibri"/>
              <a:buChar char="•"/>
              <a:defRPr sz="2400">
                <a:latin typeface="Calibri"/>
                <a:ea typeface="Calibri"/>
                <a:cs typeface="Calibri"/>
                <a:sym typeface="Calibri"/>
              </a:defRPr>
            </a:lvl7pPr>
            <a:lvl8pPr marL="2578100" marR="0" lvl="7" indent="-76200" algn="l" rtl="0">
              <a:spcBef>
                <a:spcPts val="300"/>
              </a:spcBef>
              <a:buClr>
                <a:schemeClr val="dk1"/>
              </a:buClr>
              <a:buSzPct val="100000"/>
              <a:buFont typeface="Calibri"/>
              <a:buChar char="•"/>
              <a:defRPr sz="2400">
                <a:latin typeface="Calibri"/>
                <a:ea typeface="Calibri"/>
                <a:cs typeface="Calibri"/>
                <a:sym typeface="Calibri"/>
              </a:defRPr>
            </a:lvl8pPr>
            <a:lvl9pPr marL="2921000" marR="0" lvl="8" indent="-76200" algn="l" rtl="0">
              <a:spcBef>
                <a:spcPts val="300"/>
              </a:spcBef>
              <a:buClr>
                <a:schemeClr val="dk1"/>
              </a:buClr>
              <a:buSzPct val="100000"/>
              <a:buFont typeface="Calibri"/>
              <a:buChar char="•"/>
              <a:defRPr sz="2400">
                <a:latin typeface="Calibri"/>
                <a:ea typeface="Calibri"/>
                <a:cs typeface="Calibri"/>
                <a:sym typeface="Calibri"/>
              </a:defRPr>
            </a:lvl9pPr>
          </a:lstStyle>
          <a:p>
            <a:endParaRPr/>
          </a:p>
        </p:txBody>
      </p:sp>
    </p:spTree>
    <p:extLst>
      <p:ext uri="{BB962C8B-B14F-4D97-AF65-F5344CB8AC3E}">
        <p14:creationId xmlns:p14="http://schemas.microsoft.com/office/powerpoint/2010/main" val="66080114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emf"/><Relationship Id="rId3" Type="http://schemas.openxmlformats.org/officeDocument/2006/relationships/image" Target="../media/image1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20638" y="195263"/>
            <a:ext cx="8578850" cy="490537"/>
          </a:xfrm>
        </p:spPr>
        <p:txBody>
          <a:bodyPr/>
          <a:lstStyle/>
          <a:p>
            <a:r>
              <a:rPr lang="en-GB" altLang="en-US">
                <a:ea typeface="ＭＳ Ｐゴシック" charset="-128"/>
              </a:rPr>
              <a:t>Do this now… You can do it!</a:t>
            </a:r>
          </a:p>
        </p:txBody>
      </p:sp>
      <p:sp>
        <p:nvSpPr>
          <p:cNvPr id="26626" name="Content Placeholder 2"/>
          <p:cNvSpPr>
            <a:spLocks noGrp="1"/>
          </p:cNvSpPr>
          <p:nvPr>
            <p:ph idx="1"/>
          </p:nvPr>
        </p:nvSpPr>
        <p:spPr>
          <a:xfrm>
            <a:off x="71438" y="981075"/>
            <a:ext cx="8929687" cy="5289550"/>
          </a:xfrm>
        </p:spPr>
        <p:txBody>
          <a:bodyPr/>
          <a:lstStyle/>
          <a:p>
            <a:pPr>
              <a:buFont typeface="Wingdings" charset="2"/>
              <a:buChar char="l"/>
            </a:pPr>
            <a:r>
              <a:rPr lang="en-GB" altLang="en-US" sz="2800" dirty="0">
                <a:ea typeface="ＭＳ Ｐゴシック" charset="-128"/>
              </a:rPr>
              <a:t>Write </a:t>
            </a:r>
            <a:r>
              <a:rPr lang="en-GB" altLang="en-US" sz="2800" b="1" dirty="0">
                <a:ea typeface="ＭＳ Ｐゴシック" charset="-128"/>
              </a:rPr>
              <a:t>pseudocode</a:t>
            </a:r>
            <a:r>
              <a:rPr lang="en-GB" altLang="en-US" sz="2800" dirty="0">
                <a:ea typeface="ＭＳ Ｐゴシック" charset="-128"/>
              </a:rPr>
              <a:t> for a program that opens a file and toggles "on" and "off" each time it's run. </a:t>
            </a:r>
            <a:br>
              <a:rPr lang="en-GB" altLang="en-US" sz="2800" dirty="0">
                <a:ea typeface="ＭＳ Ｐゴシック" charset="-128"/>
              </a:rPr>
            </a:br>
            <a:r>
              <a:rPr lang="en-GB" altLang="en-US" sz="2800" dirty="0">
                <a:ea typeface="ＭＳ Ｐゴシック" charset="-128"/>
              </a:rPr>
              <a:t>So, if the file contains "on", change it to "off" and vice versa</a:t>
            </a:r>
          </a:p>
          <a:p>
            <a:pPr lvl="1">
              <a:buFont typeface="Wingdings" charset="2"/>
              <a:buChar char="l"/>
            </a:pPr>
            <a:r>
              <a:rPr lang="en-GB" altLang="en-US" sz="2800" i="1" dirty="0">
                <a:solidFill>
                  <a:schemeClr val="tx2"/>
                </a:solidFill>
                <a:ea typeface="ＭＳ Ｐゴシック" charset="-128"/>
              </a:rPr>
              <a:t>Even if you don't know code for files, you can "guess</a:t>
            </a:r>
            <a:r>
              <a:rPr lang="en-GB" altLang="en-US" sz="2800" i="1" dirty="0" smtClean="0">
                <a:solidFill>
                  <a:schemeClr val="tx2"/>
                </a:solidFill>
                <a:ea typeface="ＭＳ Ｐゴシック" charset="-128"/>
              </a:rPr>
              <a:t>" the logic involved</a:t>
            </a:r>
            <a:endParaRPr lang="en-GB" altLang="en-US" sz="2800" i="1" dirty="0">
              <a:solidFill>
                <a:schemeClr val="tx2"/>
              </a:solidFill>
              <a:ea typeface="ＭＳ Ｐゴシック" charset="-128"/>
            </a:endParaRPr>
          </a:p>
          <a:p>
            <a:pPr>
              <a:buFont typeface="Wingdings" charset="2"/>
              <a:buChar char="l"/>
            </a:pPr>
            <a:endParaRPr lang="en-AU" altLang="en-US" sz="2800" dirty="0">
              <a:ea typeface="ＭＳ Ｐゴシック" charset="-128"/>
            </a:endParaRPr>
          </a:p>
          <a:p>
            <a:pPr>
              <a:buFont typeface="Wingdings" charset="2"/>
              <a:buChar char="l"/>
            </a:pPr>
            <a:endParaRPr lang="en-GB" altLang="en-US" sz="2800" dirty="0">
              <a:ea typeface="ＭＳ Ｐゴシック" charset="-128"/>
            </a:endParaRPr>
          </a:p>
        </p:txBody>
      </p:sp>
      <p:sp>
        <p:nvSpPr>
          <p:cNvPr id="3" name="Slide Number Placeholder 2"/>
          <p:cNvSpPr>
            <a:spLocks noGrp="1"/>
          </p:cNvSpPr>
          <p:nvPr>
            <p:ph type="sldNum" sz="quarter" idx="12"/>
          </p:nvPr>
        </p:nvSpPr>
        <p:spPr/>
        <p:txBody>
          <a:bodyPr/>
          <a:lstStyle/>
          <a:p>
            <a:fld id="{B7E84A10-CF9E-E142-AA5B-D4A548E7394F}" type="slidenum">
              <a:rPr lang="en-AU" smtClean="0"/>
              <a:t>1</a:t>
            </a:fld>
            <a:endParaRPr lang="en-AU"/>
          </a:p>
        </p:txBody>
      </p:sp>
    </p:spTree>
    <p:extLst>
      <p:ext uri="{BB962C8B-B14F-4D97-AF65-F5344CB8AC3E}">
        <p14:creationId xmlns:p14="http://schemas.microsoft.com/office/powerpoint/2010/main" val="18860813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Text files use strings</a:t>
            </a:r>
          </a:p>
        </p:txBody>
      </p:sp>
      <p:sp>
        <p:nvSpPr>
          <p:cNvPr id="27651" name="Content Placeholder 2"/>
          <p:cNvSpPr>
            <a:spLocks noGrp="1"/>
          </p:cNvSpPr>
          <p:nvPr>
            <p:ph idx="1"/>
          </p:nvPr>
        </p:nvSpPr>
        <p:spPr/>
        <p:txBody>
          <a:bodyPr/>
          <a:lstStyle/>
          <a:p>
            <a:r>
              <a:rPr lang="en-US" dirty="0" smtClean="0"/>
              <a:t>Remember that </a:t>
            </a:r>
            <a:r>
              <a:rPr lang="en-US" i="1" dirty="0" smtClean="0"/>
              <a:t>everything in a text file is a string</a:t>
            </a:r>
            <a:endParaRPr lang="en-US" dirty="0" smtClean="0"/>
          </a:p>
          <a:p>
            <a:pPr lvl="1"/>
            <a:r>
              <a:rPr lang="en-US" dirty="0" smtClean="0"/>
              <a:t>everything you read is a </a:t>
            </a:r>
            <a:r>
              <a:rPr lang="en-US" dirty="0"/>
              <a:t>string </a:t>
            </a:r>
            <a:r>
              <a:rPr lang="en-US" dirty="0" smtClean="0"/>
              <a:t>(including </a:t>
            </a:r>
            <a:r>
              <a:rPr lang="en-US" dirty="0"/>
              <a:t>numbers)</a:t>
            </a:r>
            <a:endParaRPr lang="en-US" dirty="0" smtClean="0"/>
          </a:p>
          <a:p>
            <a:pPr lvl="1"/>
            <a:r>
              <a:rPr lang="en-US" dirty="0" smtClean="0"/>
              <a:t>if you write to a file, you can only write a string</a:t>
            </a:r>
          </a:p>
        </p:txBody>
      </p:sp>
      <p:sp>
        <p:nvSpPr>
          <p:cNvPr id="3" name="Slide Number Placeholder 2"/>
          <p:cNvSpPr>
            <a:spLocks noGrp="1"/>
          </p:cNvSpPr>
          <p:nvPr>
            <p:ph type="sldNum" sz="quarter" idx="12"/>
          </p:nvPr>
        </p:nvSpPr>
        <p:spPr/>
        <p:txBody>
          <a:bodyPr/>
          <a:lstStyle/>
          <a:p>
            <a:fld id="{B7E84A10-CF9E-E142-AA5B-D4A548E7394F}" type="slidenum">
              <a:rPr lang="en-AU" smtClean="0"/>
              <a:t>10</a:t>
            </a:fld>
            <a:endParaRPr lang="en-AU"/>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a whole file with </a:t>
            </a:r>
            <a:r>
              <a:rPr lang="en-US" b="0" dirty="0" smtClean="0"/>
              <a:t>read</a:t>
            </a:r>
            <a:endParaRPr lang="en-US" b="0" dirty="0"/>
          </a:p>
        </p:txBody>
      </p:sp>
      <p:sp>
        <p:nvSpPr>
          <p:cNvPr id="3" name="Content Placeholder 2"/>
          <p:cNvSpPr>
            <a:spLocks noGrp="1"/>
          </p:cNvSpPr>
          <p:nvPr>
            <p:ph idx="1"/>
          </p:nvPr>
        </p:nvSpPr>
        <p:spPr/>
        <p:txBody>
          <a:bodyPr/>
          <a:lstStyle/>
          <a:p>
            <a:r>
              <a:rPr lang="en-US" dirty="0" err="1" smtClean="0">
                <a:solidFill>
                  <a:schemeClr val="tx2"/>
                </a:solidFill>
                <a:latin typeface="Courier New"/>
                <a:cs typeface="Courier New"/>
              </a:rPr>
              <a:t>in_file.read</a:t>
            </a:r>
            <a:r>
              <a:rPr lang="en-US" dirty="0">
                <a:solidFill>
                  <a:schemeClr val="tx2"/>
                </a:solidFill>
                <a:latin typeface="Courier New"/>
                <a:cs typeface="Courier New"/>
              </a:rPr>
              <a:t>() </a:t>
            </a:r>
          </a:p>
          <a:p>
            <a:pPr lvl="1"/>
            <a:endParaRPr lang="en-US" dirty="0" smtClean="0"/>
          </a:p>
          <a:p>
            <a:pPr lvl="1"/>
            <a:r>
              <a:rPr lang="en-US" dirty="0" smtClean="0"/>
              <a:t>Reads </a:t>
            </a:r>
            <a:r>
              <a:rPr lang="en-US" dirty="0"/>
              <a:t>the entire contents of the file as a string and returns it. </a:t>
            </a:r>
            <a:endParaRPr lang="en-US" dirty="0" smtClean="0"/>
          </a:p>
          <a:p>
            <a:pPr lvl="1"/>
            <a:r>
              <a:rPr lang="en-US" dirty="0" smtClean="0"/>
              <a:t>It </a:t>
            </a:r>
            <a:r>
              <a:rPr lang="en-US" dirty="0"/>
              <a:t>can take an optional argument integer to limit the read to N bytes, that is </a:t>
            </a:r>
            <a:r>
              <a:rPr lang="en-US" dirty="0" err="1" smtClean="0">
                <a:latin typeface="Consolas" charset="0"/>
                <a:ea typeface="Consolas" charset="0"/>
                <a:cs typeface="Consolas" charset="0"/>
              </a:rPr>
              <a:t>in_file.read</a:t>
            </a:r>
            <a:r>
              <a:rPr lang="en-US" dirty="0" smtClean="0">
                <a:latin typeface="Consolas" charset="0"/>
                <a:ea typeface="Consolas" charset="0"/>
                <a:cs typeface="Consolas" charset="0"/>
              </a:rPr>
              <a:t>(N</a:t>
            </a:r>
            <a:r>
              <a:rPr lang="en-US" dirty="0">
                <a:latin typeface="Consolas" charset="0"/>
                <a:ea typeface="Consolas" charset="0"/>
                <a:cs typeface="Consolas" charset="0"/>
              </a:rPr>
              <a:t>)</a:t>
            </a:r>
          </a:p>
        </p:txBody>
      </p:sp>
      <p:sp>
        <p:nvSpPr>
          <p:cNvPr id="4" name="Slide Number Placeholder 3"/>
          <p:cNvSpPr>
            <a:spLocks noGrp="1"/>
          </p:cNvSpPr>
          <p:nvPr>
            <p:ph type="sldNum" sz="quarter" idx="12"/>
          </p:nvPr>
        </p:nvSpPr>
        <p:spPr/>
        <p:txBody>
          <a:bodyPr/>
          <a:lstStyle/>
          <a:p>
            <a:fld id="{B7E84A10-CF9E-E142-AA5B-D4A548E7394F}" type="slidenum">
              <a:rPr lang="en-AU" smtClean="0"/>
              <a:t>11</a:t>
            </a:fld>
            <a:endParaRPr lang="en-AU"/>
          </a:p>
        </p:txBody>
      </p:sp>
    </p:spTree>
    <p:extLst>
      <p:ext uri="{BB962C8B-B14F-4D97-AF65-F5344CB8AC3E}">
        <p14:creationId xmlns:p14="http://schemas.microsoft.com/office/powerpoint/2010/main" val="885470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can w</a:t>
            </a:r>
            <a:r>
              <a:rPr lang="en-US" dirty="0" smtClean="0"/>
              <a:t>rite </a:t>
            </a:r>
            <a:r>
              <a:rPr lang="en-US" dirty="0" smtClean="0"/>
              <a:t>to a </a:t>
            </a:r>
            <a:r>
              <a:rPr lang="en-US" dirty="0" smtClean="0"/>
              <a:t>file with </a:t>
            </a:r>
            <a:r>
              <a:rPr lang="en-US" b="0" dirty="0" smtClean="0"/>
              <a:t>print</a:t>
            </a:r>
            <a:endParaRPr lang="en-US" b="0" dirty="0"/>
          </a:p>
        </p:txBody>
      </p:sp>
      <p:sp>
        <p:nvSpPr>
          <p:cNvPr id="3" name="Content Placeholder 2"/>
          <p:cNvSpPr>
            <a:spLocks noGrp="1"/>
          </p:cNvSpPr>
          <p:nvPr>
            <p:ph idx="1"/>
          </p:nvPr>
        </p:nvSpPr>
        <p:spPr/>
        <p:txBody>
          <a:bodyPr/>
          <a:lstStyle/>
          <a:p>
            <a:pPr marL="0" indent="0">
              <a:buNone/>
            </a:pPr>
            <a:r>
              <a:rPr lang="en-US" dirty="0" smtClean="0"/>
              <a:t>Once you have created a file object, opened for reading, you can use the </a:t>
            </a:r>
            <a:r>
              <a:rPr lang="en-US" b="1" dirty="0" smtClean="0"/>
              <a:t>print</a:t>
            </a:r>
            <a:r>
              <a:rPr lang="en-US" dirty="0" smtClean="0"/>
              <a:t> command to write to it by adding the keyword argument like </a:t>
            </a:r>
            <a:r>
              <a:rPr lang="en-US" dirty="0" smtClean="0">
                <a:latin typeface="Courier New"/>
                <a:cs typeface="Courier New"/>
              </a:rPr>
              <a:t>file=</a:t>
            </a:r>
            <a:r>
              <a:rPr lang="en-US" dirty="0" err="1" smtClean="0">
                <a:latin typeface="Courier New"/>
                <a:cs typeface="Courier New"/>
              </a:rPr>
              <a:t>file_object</a:t>
            </a:r>
            <a:endParaRPr lang="en-US" dirty="0" smtClean="0"/>
          </a:p>
        </p:txBody>
      </p:sp>
      <p:pic>
        <p:nvPicPr>
          <p:cNvPr id="4" name="Picture 3"/>
          <p:cNvPicPr>
            <a:picLocks noChangeAspect="1"/>
          </p:cNvPicPr>
          <p:nvPr/>
        </p:nvPicPr>
        <p:blipFill>
          <a:blip r:embed="rId2"/>
          <a:stretch>
            <a:fillRect/>
          </a:stretch>
        </p:blipFill>
        <p:spPr>
          <a:xfrm>
            <a:off x="838200" y="3733800"/>
            <a:ext cx="6477000" cy="2374900"/>
          </a:xfrm>
          <a:prstGeom prst="rect">
            <a:avLst/>
          </a:prstGeom>
        </p:spPr>
      </p:pic>
      <p:sp>
        <p:nvSpPr>
          <p:cNvPr id="6" name="Slide Number Placeholder 5"/>
          <p:cNvSpPr>
            <a:spLocks noGrp="1"/>
          </p:cNvSpPr>
          <p:nvPr>
            <p:ph type="sldNum" sz="quarter" idx="12"/>
          </p:nvPr>
        </p:nvSpPr>
        <p:spPr/>
        <p:txBody>
          <a:bodyPr/>
          <a:lstStyle/>
          <a:p>
            <a:fld id="{B7E84A10-CF9E-E142-AA5B-D4A548E7394F}" type="slidenum">
              <a:rPr lang="en-AU" smtClean="0"/>
              <a:t>12</a:t>
            </a:fld>
            <a:endParaRPr lang="en-AU"/>
          </a:p>
        </p:txBody>
      </p:sp>
    </p:spTree>
    <p:extLst>
      <p:ext uri="{BB962C8B-B14F-4D97-AF65-F5344CB8AC3E}">
        <p14:creationId xmlns:p14="http://schemas.microsoft.com/office/powerpoint/2010/main" val="36223648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 your files!</a:t>
            </a:r>
            <a:endParaRPr lang="en-US" dirty="0"/>
          </a:p>
        </p:txBody>
      </p:sp>
      <p:sp>
        <p:nvSpPr>
          <p:cNvPr id="3" name="Content Placeholder 2"/>
          <p:cNvSpPr>
            <a:spLocks noGrp="1"/>
          </p:cNvSpPr>
          <p:nvPr>
            <p:ph idx="1"/>
          </p:nvPr>
        </p:nvSpPr>
        <p:spPr/>
        <p:txBody>
          <a:bodyPr/>
          <a:lstStyle/>
          <a:p>
            <a:pPr marL="0" indent="0">
              <a:buNone/>
            </a:pPr>
            <a:r>
              <a:rPr lang="en-US" dirty="0" smtClean="0"/>
              <a:t>When the program is finished with a file, we </a:t>
            </a:r>
            <a:r>
              <a:rPr lang="en-US" dirty="0" smtClean="0">
                <a:latin typeface="Courier New"/>
                <a:cs typeface="Courier New"/>
              </a:rPr>
              <a:t>close</a:t>
            </a:r>
            <a:r>
              <a:rPr lang="en-US" dirty="0" smtClean="0"/>
              <a:t> the file</a:t>
            </a:r>
          </a:p>
          <a:p>
            <a:r>
              <a:rPr lang="en-US" dirty="0" smtClean="0"/>
              <a:t>flush the buffer contents from the computer to the file</a:t>
            </a:r>
          </a:p>
          <a:p>
            <a:r>
              <a:rPr lang="en-US" dirty="0" smtClean="0"/>
              <a:t>tear down the connection to the file</a:t>
            </a:r>
          </a:p>
          <a:p>
            <a:r>
              <a:rPr lang="en-US" dirty="0" smtClean="0">
                <a:solidFill>
                  <a:srgbClr val="000090"/>
                </a:solidFill>
                <a:latin typeface="Courier New"/>
                <a:cs typeface="Courier New"/>
              </a:rPr>
              <a:t>close</a:t>
            </a:r>
            <a:r>
              <a:rPr lang="en-US" dirty="0" smtClean="0">
                <a:solidFill>
                  <a:srgbClr val="000090"/>
                </a:solidFill>
              </a:rPr>
              <a:t> </a:t>
            </a:r>
            <a:r>
              <a:rPr lang="en-US" dirty="0" smtClean="0"/>
              <a:t>is a method of a file object</a:t>
            </a:r>
          </a:p>
          <a:p>
            <a:pPr marL="457200" lvl="1" indent="0">
              <a:buNone/>
            </a:pPr>
            <a:r>
              <a:rPr lang="en-US" dirty="0" smtClean="0">
                <a:latin typeface="Courier New"/>
                <a:cs typeface="Courier New"/>
              </a:rPr>
              <a:t> </a:t>
            </a:r>
            <a:r>
              <a:rPr lang="en-US" dirty="0" err="1" smtClean="0">
                <a:latin typeface="Courier New"/>
                <a:cs typeface="Courier New"/>
              </a:rPr>
              <a:t>file_object.close</a:t>
            </a:r>
            <a:r>
              <a:rPr lang="en-US" dirty="0" smtClean="0">
                <a:latin typeface="Courier New"/>
                <a:cs typeface="Courier New"/>
              </a:rPr>
              <a:t>()</a:t>
            </a:r>
          </a:p>
          <a:p>
            <a:pPr marL="514350" indent="-457200"/>
            <a:r>
              <a:rPr lang="en-US" dirty="0" smtClean="0">
                <a:cs typeface="Courier New"/>
              </a:rPr>
              <a:t>All files should be closed!</a:t>
            </a:r>
          </a:p>
        </p:txBody>
      </p:sp>
      <p:sp>
        <p:nvSpPr>
          <p:cNvPr id="5" name="Slide Number Placeholder 4"/>
          <p:cNvSpPr>
            <a:spLocks noGrp="1"/>
          </p:cNvSpPr>
          <p:nvPr>
            <p:ph type="sldNum" sz="quarter" idx="12"/>
          </p:nvPr>
        </p:nvSpPr>
        <p:spPr/>
        <p:txBody>
          <a:bodyPr/>
          <a:lstStyle/>
          <a:p>
            <a:fld id="{B7E84A10-CF9E-E142-AA5B-D4A548E7394F}" type="slidenum">
              <a:rPr lang="en-AU" smtClean="0"/>
              <a:t>13</a:t>
            </a:fld>
            <a:endParaRPr lang="en-AU"/>
          </a:p>
        </p:txBody>
      </p:sp>
    </p:spTree>
    <p:extLst>
      <p:ext uri="{BB962C8B-B14F-4D97-AF65-F5344CB8AC3E}">
        <p14:creationId xmlns:p14="http://schemas.microsoft.com/office/powerpoint/2010/main" val="29299690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does this code do?</a:t>
            </a:r>
            <a:br>
              <a:rPr lang="en-AU" dirty="0"/>
            </a:br>
            <a:endParaRPr lang="en-AU" dirty="0"/>
          </a:p>
        </p:txBody>
      </p:sp>
      <p:sp>
        <p:nvSpPr>
          <p:cNvPr id="3" name="Content Placeholder 2"/>
          <p:cNvSpPr>
            <a:spLocks noGrp="1"/>
          </p:cNvSpPr>
          <p:nvPr>
            <p:ph idx="1"/>
          </p:nvPr>
        </p:nvSpPr>
        <p:spPr/>
        <p:txBody>
          <a:bodyPr/>
          <a:lstStyle/>
          <a:p>
            <a:r>
              <a:rPr lang="en-AU" dirty="0" smtClean="0"/>
              <a:t>Note the way it reads each line with a for loop</a:t>
            </a:r>
            <a:endParaRPr lang="en-AU" dirty="0"/>
          </a:p>
        </p:txBody>
      </p:sp>
      <p:pic>
        <p:nvPicPr>
          <p:cNvPr id="7" name="Content Placeholder 3"/>
          <p:cNvPicPr>
            <a:picLocks noChangeAspect="1"/>
          </p:cNvPicPr>
          <p:nvPr/>
        </p:nvPicPr>
        <p:blipFill>
          <a:blip r:embed="rId2"/>
          <a:stretch>
            <a:fillRect/>
          </a:stretch>
        </p:blipFill>
        <p:spPr>
          <a:xfrm>
            <a:off x="304800" y="2895600"/>
            <a:ext cx="8550294" cy="3746500"/>
          </a:xfrm>
          <a:prstGeom prst="rect">
            <a:avLst/>
          </a:prstGeom>
        </p:spPr>
      </p:pic>
      <p:sp>
        <p:nvSpPr>
          <p:cNvPr id="5" name="Slide Number Placeholder 4"/>
          <p:cNvSpPr>
            <a:spLocks noGrp="1"/>
          </p:cNvSpPr>
          <p:nvPr>
            <p:ph type="sldNum" sz="quarter" idx="12"/>
          </p:nvPr>
        </p:nvSpPr>
        <p:spPr/>
        <p:txBody>
          <a:bodyPr/>
          <a:lstStyle/>
          <a:p>
            <a:fld id="{B7E84A10-CF9E-E142-AA5B-D4A548E7394F}" type="slidenum">
              <a:rPr lang="en-AU" smtClean="0"/>
              <a:t>14</a:t>
            </a:fld>
            <a:endParaRPr lang="en-AU"/>
          </a:p>
        </p:txBody>
      </p:sp>
    </p:spTree>
    <p:extLst>
      <p:ext uri="{BB962C8B-B14F-4D97-AF65-F5344CB8AC3E}">
        <p14:creationId xmlns:p14="http://schemas.microsoft.com/office/powerpoint/2010/main" val="41151445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r>
              <a:rPr lang="en-US" dirty="0" smtClean="0"/>
              <a:t>More ways to read</a:t>
            </a:r>
            <a:endParaRPr lang="en-US" dirty="0"/>
          </a:p>
        </p:txBody>
      </p:sp>
      <p:sp>
        <p:nvSpPr>
          <p:cNvPr id="28676" name="Rectangle 3"/>
          <p:cNvSpPr>
            <a:spLocks noGrp="1" noChangeArrowheads="1"/>
          </p:cNvSpPr>
          <p:nvPr>
            <p:ph idx="1"/>
          </p:nvPr>
        </p:nvSpPr>
        <p:spPr>
          <a:xfrm>
            <a:off x="457200" y="1371600"/>
            <a:ext cx="8229600" cy="4953000"/>
          </a:xfrm>
        </p:spPr>
        <p:txBody>
          <a:bodyPr>
            <a:normAutofit/>
          </a:bodyPr>
          <a:lstStyle/>
          <a:p>
            <a:r>
              <a:rPr lang="en-US" dirty="0" err="1" smtClean="0">
                <a:solidFill>
                  <a:srgbClr val="2D2D8A"/>
                </a:solidFill>
                <a:latin typeface="Courier New"/>
                <a:cs typeface="Courier New"/>
              </a:rPr>
              <a:t>in_file.readline</a:t>
            </a:r>
            <a:r>
              <a:rPr lang="en-US" dirty="0" smtClean="0">
                <a:solidFill>
                  <a:srgbClr val="2D2D8A"/>
                </a:solidFill>
                <a:latin typeface="Courier New"/>
                <a:cs typeface="Courier New"/>
              </a:rPr>
              <a:t>() </a:t>
            </a:r>
          </a:p>
          <a:p>
            <a:pPr lvl="1"/>
            <a:r>
              <a:rPr lang="en-US" dirty="0" smtClean="0"/>
              <a:t>Delivers the </a:t>
            </a:r>
            <a:r>
              <a:rPr lang="en-US" i="1" dirty="0" smtClean="0"/>
              <a:t>next</a:t>
            </a:r>
            <a:r>
              <a:rPr lang="en-US" dirty="0" smtClean="0"/>
              <a:t> line as a string.</a:t>
            </a:r>
          </a:p>
          <a:p>
            <a:r>
              <a:rPr lang="en-US" dirty="0" err="1" smtClean="0">
                <a:solidFill>
                  <a:srgbClr val="2D2D8A"/>
                </a:solidFill>
                <a:latin typeface="Courier New"/>
                <a:cs typeface="Courier New"/>
              </a:rPr>
              <a:t>in_file.readlines</a:t>
            </a:r>
            <a:r>
              <a:rPr lang="en-US" dirty="0">
                <a:solidFill>
                  <a:srgbClr val="2D2D8A"/>
                </a:solidFill>
                <a:latin typeface="Courier New"/>
                <a:cs typeface="Courier New"/>
              </a:rPr>
              <a:t>() </a:t>
            </a:r>
            <a:r>
              <a:rPr lang="en-US" dirty="0" smtClean="0">
                <a:solidFill>
                  <a:srgbClr val="2D2D8A"/>
                </a:solidFill>
                <a:cs typeface="Courier New"/>
              </a:rPr>
              <a:t># note plural</a:t>
            </a:r>
            <a:endParaRPr lang="en-US" dirty="0">
              <a:solidFill>
                <a:srgbClr val="2D2D8A"/>
              </a:solidFill>
              <a:cs typeface="Courier New"/>
            </a:endParaRPr>
          </a:p>
          <a:p>
            <a:pPr lvl="1"/>
            <a:r>
              <a:rPr lang="en-US" dirty="0"/>
              <a:t>Returns a </a:t>
            </a:r>
            <a:r>
              <a:rPr lang="en-US" b="1" i="1" dirty="0"/>
              <a:t>single list </a:t>
            </a:r>
            <a:r>
              <a:rPr lang="en-US" dirty="0"/>
              <a:t>of all the lines from the file</a:t>
            </a:r>
          </a:p>
          <a:p>
            <a:pPr lvl="1"/>
            <a:endParaRPr lang="en-US" dirty="0"/>
          </a:p>
        </p:txBody>
      </p:sp>
      <p:sp>
        <p:nvSpPr>
          <p:cNvPr id="3" name="Slide Number Placeholder 2"/>
          <p:cNvSpPr>
            <a:spLocks noGrp="1"/>
          </p:cNvSpPr>
          <p:nvPr>
            <p:ph type="sldNum" sz="quarter" idx="12"/>
          </p:nvPr>
        </p:nvSpPr>
        <p:spPr/>
        <p:txBody>
          <a:bodyPr/>
          <a:lstStyle/>
          <a:p>
            <a:fld id="{B7E84A10-CF9E-E142-AA5B-D4A548E7394F}" type="slidenum">
              <a:rPr lang="en-AU" smtClean="0"/>
              <a:t>15</a:t>
            </a:fld>
            <a:endParaRPr lang="en-AU"/>
          </a:p>
        </p:txBody>
      </p:sp>
    </p:spTree>
    <p:extLst>
      <p:ext uri="{BB962C8B-B14F-4D97-AF65-F5344CB8AC3E}">
        <p14:creationId xmlns:p14="http://schemas.microsoft.com/office/powerpoint/2010/main" val="6381698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dirty="0"/>
              <a:t>E</a:t>
            </a:r>
            <a:r>
              <a:rPr lang="en-US" dirty="0" smtClean="0"/>
              <a:t>xample </a:t>
            </a:r>
            <a:r>
              <a:rPr lang="en-US" dirty="0" smtClean="0"/>
              <a:t>file</a:t>
            </a:r>
            <a:endParaRPr lang="en-US" dirty="0"/>
          </a:p>
        </p:txBody>
      </p:sp>
      <p:sp>
        <p:nvSpPr>
          <p:cNvPr id="29700" name="Rectangle 3"/>
          <p:cNvSpPr>
            <a:spLocks noGrp="1" noChangeArrowheads="1"/>
          </p:cNvSpPr>
          <p:nvPr>
            <p:ph idx="1"/>
          </p:nvPr>
        </p:nvSpPr>
        <p:spPr/>
        <p:txBody>
          <a:bodyPr/>
          <a:lstStyle/>
          <a:p>
            <a:pPr marL="0" indent="0">
              <a:buNone/>
            </a:pPr>
            <a:r>
              <a:rPr lang="en-US" dirty="0" smtClean="0"/>
              <a:t>We</a:t>
            </a:r>
            <a:r>
              <a:rPr lang="fr-FR" dirty="0" smtClean="0"/>
              <a:t>'</a:t>
            </a:r>
            <a:r>
              <a:rPr lang="en-US" dirty="0" err="1" smtClean="0"/>
              <a:t>ll</a:t>
            </a:r>
            <a:r>
              <a:rPr lang="en-US" dirty="0" smtClean="0"/>
              <a:t> work with a file called </a:t>
            </a:r>
            <a:r>
              <a:rPr lang="en-US" dirty="0" err="1" smtClean="0">
                <a:solidFill>
                  <a:srgbClr val="660066"/>
                </a:solidFill>
                <a:latin typeface="Courier New"/>
                <a:cs typeface="Courier New"/>
              </a:rPr>
              <a:t>temp.txt</a:t>
            </a:r>
            <a:r>
              <a:rPr lang="en-US" dirty="0"/>
              <a:t> </a:t>
            </a:r>
            <a:r>
              <a:rPr lang="en-US" dirty="0" smtClean="0"/>
              <a:t>which has the following file contents</a:t>
            </a:r>
          </a:p>
          <a:p>
            <a:pPr marL="0" indent="0">
              <a:buNone/>
            </a:pPr>
            <a:endParaRPr lang="en-US" dirty="0"/>
          </a:p>
          <a:p>
            <a:pPr marL="0" indent="0">
              <a:buNone/>
            </a:pPr>
            <a:r>
              <a:rPr lang="en-US" dirty="0" smtClean="0">
                <a:latin typeface="Courier New"/>
                <a:cs typeface="Courier New"/>
              </a:rPr>
              <a:t>First Line</a:t>
            </a:r>
          </a:p>
          <a:p>
            <a:pPr marL="0" indent="0">
              <a:buNone/>
            </a:pPr>
            <a:r>
              <a:rPr lang="en-US" dirty="0" smtClean="0">
                <a:latin typeface="Courier New"/>
                <a:cs typeface="Courier New"/>
              </a:rPr>
              <a:t>Second Line</a:t>
            </a:r>
          </a:p>
          <a:p>
            <a:pPr marL="0" indent="0">
              <a:buNone/>
            </a:pPr>
            <a:r>
              <a:rPr lang="en-US" dirty="0" smtClean="0">
                <a:latin typeface="Courier New"/>
                <a:cs typeface="Courier New"/>
              </a:rPr>
              <a:t>Third Line</a:t>
            </a:r>
          </a:p>
          <a:p>
            <a:pPr marL="0" indent="0">
              <a:buNone/>
            </a:pPr>
            <a:r>
              <a:rPr lang="en-US" dirty="0" smtClean="0">
                <a:latin typeface="Courier New"/>
                <a:cs typeface="Courier New"/>
              </a:rPr>
              <a:t>Fourth Line</a:t>
            </a:r>
            <a:endParaRPr lang="en-US" dirty="0">
              <a:latin typeface="Courier New"/>
              <a:cs typeface="Courier New"/>
            </a:endParaRPr>
          </a:p>
        </p:txBody>
      </p:sp>
      <p:sp>
        <p:nvSpPr>
          <p:cNvPr id="3" name="Slide Number Placeholder 2"/>
          <p:cNvSpPr>
            <a:spLocks noGrp="1"/>
          </p:cNvSpPr>
          <p:nvPr>
            <p:ph type="sldNum" sz="quarter" idx="12"/>
          </p:nvPr>
        </p:nvSpPr>
        <p:spPr/>
        <p:txBody>
          <a:bodyPr/>
          <a:lstStyle/>
          <a:p>
            <a:fld id="{B7E84A10-CF9E-E142-AA5B-D4A548E7394F}" type="slidenum">
              <a:rPr lang="en-AU" smtClean="0"/>
              <a:t>16</a:t>
            </a:fld>
            <a:endParaRPr lang="en-AU"/>
          </a:p>
        </p:txBody>
      </p:sp>
    </p:spTree>
    <p:extLst>
      <p:ext uri="{BB962C8B-B14F-4D97-AF65-F5344CB8AC3E}">
        <p14:creationId xmlns:p14="http://schemas.microsoft.com/office/powerpoint/2010/main" val="11870669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745192"/>
            <a:ext cx="9144000" cy="4867835"/>
          </a:xfrm>
          <a:prstGeom prst="rect">
            <a:avLst/>
          </a:prstGeom>
        </p:spPr>
      </p:pic>
    </p:spTree>
    <p:extLst>
      <p:ext uri="{BB962C8B-B14F-4D97-AF65-F5344CB8AC3E}">
        <p14:creationId xmlns:p14="http://schemas.microsoft.com/office/powerpoint/2010/main" val="9106438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312" y="1143000"/>
            <a:ext cx="9169180" cy="2819400"/>
          </a:xfrm>
          <a:prstGeom prst="rect">
            <a:avLst/>
          </a:prstGeom>
        </p:spPr>
      </p:pic>
      <p:pic>
        <p:nvPicPr>
          <p:cNvPr id="4" name="Picture 3"/>
          <p:cNvPicPr>
            <a:picLocks noChangeAspect="1"/>
          </p:cNvPicPr>
          <p:nvPr/>
        </p:nvPicPr>
        <p:blipFill>
          <a:blip r:embed="rId3"/>
          <a:stretch>
            <a:fillRect/>
          </a:stretch>
        </p:blipFill>
        <p:spPr>
          <a:xfrm>
            <a:off x="0" y="4648200"/>
            <a:ext cx="9144000" cy="1349829"/>
          </a:xfrm>
          <a:prstGeom prst="rect">
            <a:avLst/>
          </a:prstGeom>
        </p:spPr>
      </p:pic>
    </p:spTree>
    <p:extLst>
      <p:ext uri="{BB962C8B-B14F-4D97-AF65-F5344CB8AC3E}">
        <p14:creationId xmlns:p14="http://schemas.microsoft.com/office/powerpoint/2010/main" val="745625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en-US" dirty="0" smtClean="0"/>
              <a:t>More ways to write</a:t>
            </a:r>
            <a:endParaRPr lang="en-US" dirty="0"/>
          </a:p>
        </p:txBody>
      </p:sp>
      <p:sp>
        <p:nvSpPr>
          <p:cNvPr id="32772" name="Rectangle 3"/>
          <p:cNvSpPr>
            <a:spLocks noGrp="1" noChangeArrowheads="1"/>
          </p:cNvSpPr>
          <p:nvPr>
            <p:ph idx="1"/>
          </p:nvPr>
        </p:nvSpPr>
        <p:spPr/>
        <p:txBody>
          <a:bodyPr/>
          <a:lstStyle/>
          <a:p>
            <a:r>
              <a:rPr lang="en-US" dirty="0" smtClean="0"/>
              <a:t>Once opened, you can write to a file (if the mode is appropriate):</a:t>
            </a:r>
          </a:p>
          <a:p>
            <a:r>
              <a:rPr lang="en-US" dirty="0" err="1" smtClean="0">
                <a:solidFill>
                  <a:srgbClr val="2D2D8A"/>
                </a:solidFill>
                <a:latin typeface="Courier New"/>
                <a:cs typeface="Courier New"/>
              </a:rPr>
              <a:t>out</a:t>
            </a:r>
            <a:r>
              <a:rPr lang="en-US" dirty="0" err="1" smtClean="0">
                <a:solidFill>
                  <a:srgbClr val="2D2D8A"/>
                </a:solidFill>
                <a:latin typeface="Courier New"/>
                <a:cs typeface="Courier New"/>
              </a:rPr>
              <a:t>_file.write</a:t>
            </a:r>
            <a:r>
              <a:rPr lang="en-US" dirty="0" smtClean="0">
                <a:solidFill>
                  <a:srgbClr val="2D2D8A"/>
                </a:solidFill>
                <a:latin typeface="Courier New"/>
                <a:cs typeface="Courier New"/>
              </a:rPr>
              <a:t>(s</a:t>
            </a:r>
            <a:r>
              <a:rPr lang="en-US" dirty="0" smtClean="0">
                <a:solidFill>
                  <a:srgbClr val="2D2D8A"/>
                </a:solidFill>
                <a:latin typeface="Courier New"/>
                <a:cs typeface="Courier New"/>
              </a:rPr>
              <a:t>) </a:t>
            </a:r>
          </a:p>
          <a:p>
            <a:pPr lvl="1"/>
            <a:r>
              <a:rPr lang="en-US" dirty="0" smtClean="0"/>
              <a:t>Writes the string </a:t>
            </a:r>
            <a:r>
              <a:rPr lang="en-US" dirty="0" err="1" smtClean="0"/>
              <a:t>s</a:t>
            </a:r>
            <a:r>
              <a:rPr lang="en-US" dirty="0" smtClean="0"/>
              <a:t> to the file</a:t>
            </a:r>
          </a:p>
          <a:p>
            <a:r>
              <a:rPr lang="en-US" dirty="0" err="1" smtClean="0">
                <a:solidFill>
                  <a:srgbClr val="2D2D8A"/>
                </a:solidFill>
                <a:latin typeface="Courier New"/>
                <a:cs typeface="Courier New"/>
              </a:rPr>
              <a:t>out</a:t>
            </a:r>
            <a:r>
              <a:rPr lang="en-US" dirty="0" err="1" smtClean="0">
                <a:solidFill>
                  <a:srgbClr val="2D2D8A"/>
                </a:solidFill>
                <a:latin typeface="Courier New"/>
                <a:cs typeface="Courier New"/>
              </a:rPr>
              <a:t>_file.writelines</a:t>
            </a:r>
            <a:r>
              <a:rPr lang="en-US" dirty="0" smtClean="0">
                <a:solidFill>
                  <a:srgbClr val="2D2D8A"/>
                </a:solidFill>
                <a:latin typeface="Courier New"/>
                <a:cs typeface="Courier New"/>
              </a:rPr>
              <a:t>(</a:t>
            </a:r>
            <a:r>
              <a:rPr lang="en-US" dirty="0" err="1" smtClean="0">
                <a:solidFill>
                  <a:srgbClr val="2D2D8A"/>
                </a:solidFill>
                <a:latin typeface="Courier New"/>
                <a:cs typeface="Courier New"/>
              </a:rPr>
              <a:t>lst</a:t>
            </a:r>
            <a:r>
              <a:rPr lang="en-US" dirty="0" smtClean="0">
                <a:solidFill>
                  <a:srgbClr val="2D2D8A"/>
                </a:solidFill>
                <a:latin typeface="Courier New"/>
                <a:cs typeface="Courier New"/>
              </a:rPr>
              <a:t>) </a:t>
            </a:r>
          </a:p>
          <a:p>
            <a:pPr lvl="1"/>
            <a:r>
              <a:rPr lang="en-US" dirty="0" smtClean="0"/>
              <a:t>write a </a:t>
            </a:r>
            <a:r>
              <a:rPr lang="en-US" b="1" i="1" dirty="0" smtClean="0"/>
              <a:t>list of strings </a:t>
            </a:r>
            <a:r>
              <a:rPr lang="en-US" dirty="0" smtClean="0"/>
              <a:t>(one at a time) to the file</a:t>
            </a:r>
            <a:endParaRPr lang="en-US" dirty="0"/>
          </a:p>
        </p:txBody>
      </p:sp>
      <p:pic>
        <p:nvPicPr>
          <p:cNvPr id="4" name="Content Placeholder 4"/>
          <p:cNvPicPr>
            <a:picLocks noChangeAspect="1"/>
          </p:cNvPicPr>
          <p:nvPr/>
        </p:nvPicPr>
        <p:blipFill>
          <a:blip r:embed="rId2"/>
          <a:stretch>
            <a:fillRect/>
          </a:stretch>
        </p:blipFill>
        <p:spPr>
          <a:xfrm>
            <a:off x="2023876" y="4800600"/>
            <a:ext cx="6564923" cy="1828800"/>
          </a:xfrm>
          <a:prstGeom prst="rect">
            <a:avLst/>
          </a:prstGeom>
        </p:spPr>
      </p:pic>
      <p:sp>
        <p:nvSpPr>
          <p:cNvPr id="3" name="Slide Number Placeholder 2"/>
          <p:cNvSpPr>
            <a:spLocks noGrp="1"/>
          </p:cNvSpPr>
          <p:nvPr>
            <p:ph type="sldNum" sz="quarter" idx="12"/>
          </p:nvPr>
        </p:nvSpPr>
        <p:spPr/>
        <p:txBody>
          <a:bodyPr/>
          <a:lstStyle/>
          <a:p>
            <a:fld id="{B7E84A10-CF9E-E142-AA5B-D4A548E7394F}" type="slidenum">
              <a:rPr lang="en-AU" smtClean="0"/>
              <a:t>19</a:t>
            </a:fld>
            <a:endParaRPr lang="en-AU"/>
          </a:p>
        </p:txBody>
      </p:sp>
    </p:spTree>
    <p:extLst>
      <p:ext uri="{BB962C8B-B14F-4D97-AF65-F5344CB8AC3E}">
        <p14:creationId xmlns:p14="http://schemas.microsoft.com/office/powerpoint/2010/main" val="11889881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Chapter 5</a:t>
            </a:r>
            <a:endParaRPr lang="en-US" dirty="0"/>
          </a:p>
        </p:txBody>
      </p:sp>
      <p:sp>
        <p:nvSpPr>
          <p:cNvPr id="3" name="Text Placeholder 2"/>
          <p:cNvSpPr>
            <a:spLocks noGrp="1"/>
          </p:cNvSpPr>
          <p:nvPr>
            <p:ph type="body" sz="quarter" idx="11"/>
          </p:nvPr>
        </p:nvSpPr>
        <p:spPr/>
        <p:txBody>
          <a:bodyPr/>
          <a:lstStyle/>
          <a:p>
            <a:r>
              <a:rPr lang="en-US" dirty="0" smtClean="0"/>
              <a:t>Files and</a:t>
            </a:r>
          </a:p>
          <a:p>
            <a:r>
              <a:rPr lang="en-US" dirty="0" smtClean="0"/>
              <a:t>Exceptions I</a:t>
            </a:r>
            <a:endParaRPr lang="en-US" dirty="0"/>
          </a:p>
        </p:txBody>
      </p:sp>
    </p:spTree>
    <p:extLst>
      <p:ext uri="{BB962C8B-B14F-4D97-AF65-F5344CB8AC3E}">
        <p14:creationId xmlns:p14="http://schemas.microsoft.com/office/powerpoint/2010/main" val="14320595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t>The current file position</a:t>
            </a:r>
          </a:p>
        </p:txBody>
      </p:sp>
      <p:sp>
        <p:nvSpPr>
          <p:cNvPr id="36867" name="Content Placeholder 2"/>
          <p:cNvSpPr>
            <a:spLocks noGrp="1"/>
          </p:cNvSpPr>
          <p:nvPr>
            <p:ph idx="1"/>
          </p:nvPr>
        </p:nvSpPr>
        <p:spPr/>
        <p:txBody>
          <a:bodyPr/>
          <a:lstStyle/>
          <a:p>
            <a:r>
              <a:rPr lang="en-US" dirty="0" smtClean="0"/>
              <a:t>Every file maintains a </a:t>
            </a:r>
            <a:r>
              <a:rPr lang="en-US" b="1" i="1" dirty="0" smtClean="0"/>
              <a:t>current file position</a:t>
            </a:r>
            <a:r>
              <a:rPr lang="en-US" dirty="0" smtClean="0"/>
              <a:t>. </a:t>
            </a:r>
          </a:p>
          <a:p>
            <a:r>
              <a:rPr lang="en-US" dirty="0" smtClean="0"/>
              <a:t>It is the current position in the file, and indicates what the file will read next</a:t>
            </a:r>
          </a:p>
          <a:p>
            <a:r>
              <a:rPr lang="en-US" dirty="0" smtClean="0"/>
              <a:t>Is set by the mode table above</a:t>
            </a:r>
          </a:p>
        </p:txBody>
      </p:sp>
      <p:sp>
        <p:nvSpPr>
          <p:cNvPr id="3" name="Slide Number Placeholder 2"/>
          <p:cNvSpPr>
            <a:spLocks noGrp="1"/>
          </p:cNvSpPr>
          <p:nvPr>
            <p:ph type="sldNum" sz="quarter" idx="12"/>
          </p:nvPr>
        </p:nvSpPr>
        <p:spPr/>
        <p:txBody>
          <a:bodyPr/>
          <a:lstStyle/>
          <a:p>
            <a:fld id="{B7E84A10-CF9E-E142-AA5B-D4A548E7394F}" type="slidenum">
              <a:rPr lang="en-AU" smtClean="0"/>
              <a:t>20</a:t>
            </a:fld>
            <a:endParaRPr lang="en-AU"/>
          </a:p>
        </p:txBody>
      </p:sp>
    </p:spTree>
    <p:extLst>
      <p:ext uri="{BB962C8B-B14F-4D97-AF65-F5344CB8AC3E}">
        <p14:creationId xmlns:p14="http://schemas.microsoft.com/office/powerpoint/2010/main" val="9877622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smtClean="0"/>
              <a:t>File object buffer</a:t>
            </a:r>
          </a:p>
        </p:txBody>
      </p:sp>
      <p:sp>
        <p:nvSpPr>
          <p:cNvPr id="37891" name="Content Placeholder 2"/>
          <p:cNvSpPr>
            <a:spLocks noGrp="1"/>
          </p:cNvSpPr>
          <p:nvPr>
            <p:ph idx="1"/>
          </p:nvPr>
        </p:nvSpPr>
        <p:spPr/>
        <p:txBody>
          <a:bodyPr/>
          <a:lstStyle/>
          <a:p>
            <a:r>
              <a:rPr lang="en-US" dirty="0" smtClean="0"/>
              <a:t>When the disk file is opened, the contents of the file are copied into the buffer of the file object</a:t>
            </a:r>
          </a:p>
          <a:p>
            <a:r>
              <a:rPr lang="en-US" dirty="0" smtClean="0"/>
              <a:t>Think of the file object as a very big list, where every index is one of the pieces of information in the file</a:t>
            </a:r>
          </a:p>
          <a:p>
            <a:r>
              <a:rPr lang="en-US" dirty="0" smtClean="0"/>
              <a:t>The current position is the present index in that list</a:t>
            </a:r>
          </a:p>
        </p:txBody>
      </p:sp>
      <p:sp>
        <p:nvSpPr>
          <p:cNvPr id="3" name="Slide Number Placeholder 2"/>
          <p:cNvSpPr>
            <a:spLocks noGrp="1"/>
          </p:cNvSpPr>
          <p:nvPr>
            <p:ph type="sldNum" sz="quarter" idx="12"/>
          </p:nvPr>
        </p:nvSpPr>
        <p:spPr/>
        <p:txBody>
          <a:bodyPr/>
          <a:lstStyle/>
          <a:p>
            <a:fld id="{B7E84A10-CF9E-E142-AA5B-D4A548E7394F}" type="slidenum">
              <a:rPr lang="en-AU" smtClean="0"/>
              <a:t>21</a:t>
            </a:fld>
            <a:endParaRPr lang="en-AU"/>
          </a:p>
        </p:txBody>
      </p:sp>
    </p:spTree>
    <p:extLst>
      <p:ext uri="{BB962C8B-B14F-4D97-AF65-F5344CB8AC3E}">
        <p14:creationId xmlns:p14="http://schemas.microsoft.com/office/powerpoint/2010/main" val="12708217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381000" y="1143000"/>
            <a:ext cx="8458200" cy="4511040"/>
          </a:xfrm>
        </p:spPr>
      </p:pic>
    </p:spTree>
    <p:extLst>
      <p:ext uri="{BB962C8B-B14F-4D97-AF65-F5344CB8AC3E}">
        <p14:creationId xmlns:p14="http://schemas.microsoft.com/office/powerpoint/2010/main" val="19760979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smtClean="0"/>
              <a:t>every read moves current forward</a:t>
            </a:r>
          </a:p>
        </p:txBody>
      </p:sp>
      <p:sp>
        <p:nvSpPr>
          <p:cNvPr id="44035" name="Content Placeholder 2"/>
          <p:cNvSpPr>
            <a:spLocks noGrp="1"/>
          </p:cNvSpPr>
          <p:nvPr>
            <p:ph idx="1"/>
          </p:nvPr>
        </p:nvSpPr>
        <p:spPr/>
        <p:txBody>
          <a:bodyPr/>
          <a:lstStyle/>
          <a:p>
            <a:r>
              <a:rPr lang="en-AU" dirty="0" smtClean="0"/>
              <a:t>every read/</a:t>
            </a:r>
            <a:r>
              <a:rPr lang="en-AU" dirty="0" err="1" smtClean="0"/>
              <a:t>readline</a:t>
            </a:r>
            <a:r>
              <a:rPr lang="en-AU" dirty="0" smtClean="0"/>
              <a:t>/</a:t>
            </a:r>
            <a:r>
              <a:rPr lang="en-AU" dirty="0" err="1" smtClean="0"/>
              <a:t>readlines</a:t>
            </a:r>
            <a:r>
              <a:rPr lang="en-AU" dirty="0" smtClean="0"/>
              <a:t> moves the current position forward</a:t>
            </a:r>
          </a:p>
          <a:p>
            <a:r>
              <a:rPr lang="en-AU" dirty="0" smtClean="0"/>
              <a:t>when you hit the end, every read will just yield </a:t>
            </a:r>
            <a:r>
              <a:rPr lang="en-AU" dirty="0" smtClean="0">
                <a:solidFill>
                  <a:srgbClr val="660066"/>
                </a:solidFill>
                <a:latin typeface="Courier New"/>
                <a:cs typeface="Courier New"/>
              </a:rPr>
              <a:t>'' </a:t>
            </a:r>
            <a:r>
              <a:rPr lang="en-AU" dirty="0" smtClean="0"/>
              <a:t>(empty string), since you are at the end</a:t>
            </a:r>
          </a:p>
          <a:p>
            <a:pPr lvl="1"/>
            <a:r>
              <a:rPr lang="en-AU" dirty="0" smtClean="0"/>
              <a:t>no indication of end-of-file this way!</a:t>
            </a:r>
          </a:p>
          <a:p>
            <a:r>
              <a:rPr lang="en-AU" dirty="0" smtClean="0"/>
              <a:t>you need to seek to the beginning to start again (or close and open, seek is easier)</a:t>
            </a:r>
          </a:p>
        </p:txBody>
      </p:sp>
      <p:sp>
        <p:nvSpPr>
          <p:cNvPr id="3" name="Slide Number Placeholder 2"/>
          <p:cNvSpPr>
            <a:spLocks noGrp="1"/>
          </p:cNvSpPr>
          <p:nvPr>
            <p:ph type="sldNum" sz="quarter" idx="12"/>
          </p:nvPr>
        </p:nvSpPr>
        <p:spPr/>
        <p:txBody>
          <a:bodyPr/>
          <a:lstStyle/>
          <a:p>
            <a:fld id="{B7E84A10-CF9E-E142-AA5B-D4A548E7394F}" type="slidenum">
              <a:rPr lang="en-AU" smtClean="0"/>
              <a:t>23</a:t>
            </a:fld>
            <a:endParaRPr lang="en-AU"/>
          </a:p>
        </p:txBody>
      </p:sp>
    </p:spTree>
    <p:extLst>
      <p:ext uri="{BB962C8B-B14F-4D97-AF65-F5344CB8AC3E}">
        <p14:creationId xmlns:p14="http://schemas.microsoft.com/office/powerpoint/2010/main" val="14437792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prstGeom prst="rect">
            <a:avLst/>
          </a:prstGeom>
        </p:spPr>
        <p:txBody>
          <a:bodyPr lIns="68575" tIns="68575" rIns="68575" bIns="68575" anchor="t" anchorCtr="0">
            <a:noAutofit/>
          </a:bodyPr>
          <a:lstStyle/>
          <a:p>
            <a:pPr lvl="0">
              <a:spcBef>
                <a:spcPts val="0"/>
              </a:spcBef>
              <a:buNone/>
            </a:pPr>
            <a:r>
              <a:rPr lang="en" sz="3000" smtClean="0">
                <a:solidFill>
                  <a:schemeClr val="dk1"/>
                </a:solidFill>
              </a:rPr>
              <a:t>A text file is a sequence of characters… so how do we know what each part of the file means?</a:t>
            </a:r>
            <a:r>
              <a:rPr lang="en" sz="3000" b="1" smtClean="0"/>
              <a:t> </a:t>
            </a:r>
            <a:endParaRPr lang="en" sz="3000" b="1"/>
          </a:p>
        </p:txBody>
      </p:sp>
      <p:sp>
        <p:nvSpPr>
          <p:cNvPr id="232" name="Shape 232"/>
          <p:cNvSpPr txBox="1">
            <a:spLocks noGrp="1"/>
          </p:cNvSpPr>
          <p:nvPr>
            <p:ph type="body" idx="1"/>
          </p:nvPr>
        </p:nvSpPr>
        <p:spPr>
          <a:prstGeom prst="rect">
            <a:avLst/>
          </a:prstGeom>
        </p:spPr>
        <p:txBody>
          <a:bodyPr lIns="68575" tIns="68575" rIns="68575" bIns="68575" anchor="t" anchorCtr="0">
            <a:noAutofit/>
          </a:bodyPr>
          <a:lstStyle/>
          <a:p>
            <a:pPr marL="457200" lvl="0" indent="-228600" rtl="0">
              <a:spcBef>
                <a:spcPts val="0"/>
              </a:spcBef>
            </a:pPr>
            <a:r>
              <a:rPr lang="en" smtClean="0">
                <a:solidFill>
                  <a:schemeClr val="dk1"/>
                </a:solidFill>
              </a:rPr>
              <a:t>We need to know the </a:t>
            </a:r>
            <a:r>
              <a:rPr lang="en" b="1" smtClean="0">
                <a:solidFill>
                  <a:schemeClr val="dk1"/>
                </a:solidFill>
              </a:rPr>
              <a:t>data protocol</a:t>
            </a:r>
            <a:r>
              <a:rPr lang="en" smtClean="0">
                <a:solidFill>
                  <a:schemeClr val="dk1"/>
                </a:solidFill>
              </a:rPr>
              <a:t> - </a:t>
            </a:r>
            <a:r>
              <a:rPr lang="en" smtClean="0"/>
              <a:t>the </a:t>
            </a:r>
            <a:r>
              <a:rPr lang="en" i="1" smtClean="0"/>
              <a:t>meaning </a:t>
            </a:r>
            <a:r>
              <a:rPr lang="en" smtClean="0"/>
              <a:t>and </a:t>
            </a:r>
            <a:r>
              <a:rPr lang="en" i="1" smtClean="0"/>
              <a:t>use </a:t>
            </a:r>
            <a:r>
              <a:rPr lang="en" smtClean="0"/>
              <a:t>of different characters within the file</a:t>
            </a:r>
          </a:p>
          <a:p>
            <a:pPr marL="0" lvl="0" indent="0" rtl="0">
              <a:spcBef>
                <a:spcPts val="0"/>
              </a:spcBef>
              <a:buNone/>
            </a:pPr>
            <a:endParaRPr smtClean="0"/>
          </a:p>
          <a:p>
            <a:pPr marL="457200" lvl="0" indent="-228600" rtl="0">
              <a:spcBef>
                <a:spcPts val="0"/>
              </a:spcBef>
            </a:pPr>
            <a:r>
              <a:rPr lang="en" smtClean="0">
                <a:solidFill>
                  <a:schemeClr val="dk1"/>
                </a:solidFill>
              </a:rPr>
              <a:t>E.g. </a:t>
            </a:r>
            <a:r>
              <a:rPr lang="en" smtClean="0"/>
              <a:t>a file that stores details about guitars might look like:</a:t>
            </a:r>
          </a:p>
          <a:p>
            <a:pPr marL="0" lvl="0" indent="0" rtl="0">
              <a:spcBef>
                <a:spcPts val="0"/>
              </a:spcBef>
              <a:buNone/>
            </a:pPr>
            <a:endParaRPr sz="600" smtClean="0"/>
          </a:p>
          <a:p>
            <a:pPr marL="914400" lvl="0" indent="-69850" rtl="0">
              <a:lnSpc>
                <a:spcPct val="138000"/>
              </a:lnSpc>
              <a:spcBef>
                <a:spcPts val="0"/>
              </a:spcBef>
              <a:buClr>
                <a:schemeClr val="dk1"/>
              </a:buClr>
              <a:buSzPct val="55000"/>
              <a:buFont typeface="Arial"/>
              <a:buNone/>
            </a:pPr>
            <a:r>
              <a:rPr lang="en" sz="2000" smtClean="0">
                <a:solidFill>
                  <a:srgbClr val="434343"/>
                </a:solidFill>
                <a:latin typeface="Consolas"/>
                <a:ea typeface="Consolas"/>
                <a:cs typeface="Consolas"/>
                <a:sym typeface="Consolas"/>
              </a:rPr>
              <a:t>Fender Stratocaster</a:t>
            </a:r>
            <a:r>
              <a:rPr lang="en" sz="2000" b="1" smtClean="0">
                <a:solidFill>
                  <a:srgbClr val="434343"/>
                </a:solidFill>
                <a:latin typeface="Consolas"/>
                <a:ea typeface="Consolas"/>
                <a:cs typeface="Consolas"/>
                <a:sym typeface="Consolas"/>
              </a:rPr>
              <a:t>,</a:t>
            </a:r>
            <a:r>
              <a:rPr lang="en" sz="2000" smtClean="0">
                <a:solidFill>
                  <a:srgbClr val="434343"/>
                </a:solidFill>
                <a:latin typeface="Consolas"/>
                <a:ea typeface="Consolas"/>
                <a:cs typeface="Consolas"/>
                <a:sym typeface="Consolas"/>
              </a:rPr>
              <a:t>2014</a:t>
            </a:r>
            <a:r>
              <a:rPr lang="en" sz="2000" b="1" smtClean="0">
                <a:solidFill>
                  <a:srgbClr val="434343"/>
                </a:solidFill>
                <a:latin typeface="Consolas"/>
                <a:ea typeface="Consolas"/>
                <a:cs typeface="Consolas"/>
                <a:sym typeface="Consolas"/>
              </a:rPr>
              <a:t>,</a:t>
            </a:r>
            <a:r>
              <a:rPr lang="en" sz="2000" smtClean="0">
                <a:solidFill>
                  <a:srgbClr val="434343"/>
                </a:solidFill>
                <a:latin typeface="Consolas"/>
                <a:ea typeface="Consolas"/>
                <a:cs typeface="Consolas"/>
                <a:sym typeface="Consolas"/>
              </a:rPr>
              <a:t>765.40</a:t>
            </a:r>
            <a:r>
              <a:rPr lang="en" sz="2000" b="1" smtClean="0">
                <a:solidFill>
                  <a:srgbClr val="434343"/>
                </a:solidFill>
                <a:latin typeface="Consolas"/>
                <a:ea typeface="Consolas"/>
                <a:cs typeface="Consolas"/>
                <a:sym typeface="Consolas"/>
              </a:rPr>
              <a:t>\n</a:t>
            </a:r>
          </a:p>
          <a:p>
            <a:pPr marL="914400" lvl="0" indent="-69850" rtl="0">
              <a:lnSpc>
                <a:spcPct val="138000"/>
              </a:lnSpc>
              <a:spcBef>
                <a:spcPts val="0"/>
              </a:spcBef>
              <a:buClr>
                <a:schemeClr val="dk1"/>
              </a:buClr>
              <a:buSzPct val="55000"/>
              <a:buFont typeface="Arial"/>
              <a:buNone/>
            </a:pPr>
            <a:r>
              <a:rPr lang="en" sz="2000" smtClean="0">
                <a:solidFill>
                  <a:srgbClr val="434343"/>
                </a:solidFill>
                <a:latin typeface="Consolas"/>
                <a:ea typeface="Consolas"/>
                <a:cs typeface="Consolas"/>
                <a:sym typeface="Consolas"/>
              </a:rPr>
              <a:t>Gibson L-5 CES</a:t>
            </a:r>
            <a:r>
              <a:rPr lang="en" sz="2000" b="1" smtClean="0">
                <a:solidFill>
                  <a:srgbClr val="434343"/>
                </a:solidFill>
                <a:latin typeface="Consolas"/>
                <a:ea typeface="Consolas"/>
                <a:cs typeface="Consolas"/>
                <a:sym typeface="Consolas"/>
              </a:rPr>
              <a:t>,</a:t>
            </a:r>
            <a:r>
              <a:rPr lang="en" sz="2000" smtClean="0">
                <a:solidFill>
                  <a:srgbClr val="434343"/>
                </a:solidFill>
                <a:latin typeface="Consolas"/>
                <a:ea typeface="Consolas"/>
                <a:cs typeface="Consolas"/>
                <a:sym typeface="Consolas"/>
              </a:rPr>
              <a:t>1922</a:t>
            </a:r>
            <a:r>
              <a:rPr lang="en" sz="2000" b="1" smtClean="0">
                <a:solidFill>
                  <a:srgbClr val="434343"/>
                </a:solidFill>
                <a:latin typeface="Consolas"/>
                <a:ea typeface="Consolas"/>
                <a:cs typeface="Consolas"/>
                <a:sym typeface="Consolas"/>
              </a:rPr>
              <a:t>,</a:t>
            </a:r>
            <a:r>
              <a:rPr lang="en" sz="2000" smtClean="0">
                <a:solidFill>
                  <a:srgbClr val="434343"/>
                </a:solidFill>
                <a:latin typeface="Consolas"/>
                <a:ea typeface="Consolas"/>
                <a:cs typeface="Consolas"/>
                <a:sym typeface="Consolas"/>
              </a:rPr>
              <a:t>16035.40</a:t>
            </a:r>
            <a:r>
              <a:rPr lang="en" sz="2000" b="1" smtClean="0">
                <a:solidFill>
                  <a:srgbClr val="434343"/>
                </a:solidFill>
                <a:latin typeface="Consolas"/>
                <a:ea typeface="Consolas"/>
                <a:cs typeface="Consolas"/>
                <a:sym typeface="Consolas"/>
              </a:rPr>
              <a:t>\n</a:t>
            </a:r>
          </a:p>
          <a:p>
            <a:pPr marL="914400" lvl="0" indent="0" rtl="0">
              <a:lnSpc>
                <a:spcPct val="138000"/>
              </a:lnSpc>
              <a:spcBef>
                <a:spcPts val="0"/>
              </a:spcBef>
              <a:buNone/>
            </a:pPr>
            <a:r>
              <a:rPr lang="en" sz="2000" smtClean="0">
                <a:solidFill>
                  <a:srgbClr val="434343"/>
                </a:solidFill>
                <a:latin typeface="Consolas"/>
                <a:ea typeface="Consolas"/>
                <a:cs typeface="Consolas"/>
                <a:sym typeface="Consolas"/>
              </a:rPr>
              <a:t>Line 6 JTV-59</a:t>
            </a:r>
            <a:r>
              <a:rPr lang="en" sz="2000" b="1" smtClean="0">
                <a:solidFill>
                  <a:srgbClr val="434343"/>
                </a:solidFill>
                <a:latin typeface="Consolas"/>
                <a:ea typeface="Consolas"/>
                <a:cs typeface="Consolas"/>
                <a:sym typeface="Consolas"/>
              </a:rPr>
              <a:t>,</a:t>
            </a:r>
            <a:r>
              <a:rPr lang="en" sz="2000" smtClean="0">
                <a:solidFill>
                  <a:srgbClr val="434343"/>
                </a:solidFill>
                <a:latin typeface="Consolas"/>
                <a:ea typeface="Consolas"/>
                <a:cs typeface="Consolas"/>
                <a:sym typeface="Consolas"/>
              </a:rPr>
              <a:t>2010</a:t>
            </a:r>
            <a:r>
              <a:rPr lang="en" sz="2000" b="1" smtClean="0">
                <a:solidFill>
                  <a:srgbClr val="434343"/>
                </a:solidFill>
                <a:latin typeface="Consolas"/>
                <a:ea typeface="Consolas"/>
                <a:cs typeface="Consolas"/>
                <a:sym typeface="Consolas"/>
              </a:rPr>
              <a:t>,</a:t>
            </a:r>
            <a:r>
              <a:rPr lang="en" sz="2000" smtClean="0">
                <a:solidFill>
                  <a:srgbClr val="434343"/>
                </a:solidFill>
                <a:latin typeface="Consolas"/>
                <a:ea typeface="Consolas"/>
                <a:cs typeface="Consolas"/>
                <a:sym typeface="Consolas"/>
              </a:rPr>
              <a:t>1512.90</a:t>
            </a:r>
            <a:r>
              <a:rPr lang="en" sz="2000" b="1" smtClean="0">
                <a:solidFill>
                  <a:srgbClr val="434343"/>
                </a:solidFill>
                <a:latin typeface="Consolas"/>
                <a:ea typeface="Consolas"/>
                <a:cs typeface="Consolas"/>
                <a:sym typeface="Consolas"/>
              </a:rPr>
              <a:t>\n</a:t>
            </a:r>
          </a:p>
          <a:p>
            <a:pPr marL="457200" lvl="0" indent="-228600" rtl="0">
              <a:spcBef>
                <a:spcPts val="0"/>
              </a:spcBef>
            </a:pPr>
            <a:r>
              <a:rPr lang="en" smtClean="0"/>
              <a:t>Its data protocol is:</a:t>
            </a:r>
          </a:p>
          <a:p>
            <a:pPr marL="914400" lvl="1" indent="-228600" rtl="0">
              <a:spcBef>
                <a:spcPts val="0"/>
              </a:spcBef>
            </a:pPr>
            <a:r>
              <a:rPr lang="en" smtClean="0">
                <a:solidFill>
                  <a:schemeClr val="dk1"/>
                </a:solidFill>
              </a:rPr>
              <a:t>A record has three fields - </a:t>
            </a:r>
            <a:r>
              <a:rPr lang="en" i="1" smtClean="0">
                <a:solidFill>
                  <a:schemeClr val="dk1"/>
                </a:solidFill>
              </a:rPr>
              <a:t>name</a:t>
            </a:r>
            <a:r>
              <a:rPr lang="en" smtClean="0">
                <a:solidFill>
                  <a:schemeClr val="dk1"/>
                </a:solidFill>
              </a:rPr>
              <a:t>, </a:t>
            </a:r>
            <a:r>
              <a:rPr lang="en" i="1" smtClean="0">
                <a:solidFill>
                  <a:schemeClr val="dk1"/>
                </a:solidFill>
              </a:rPr>
              <a:t>year</a:t>
            </a:r>
            <a:r>
              <a:rPr lang="en" smtClean="0">
                <a:solidFill>
                  <a:schemeClr val="dk1"/>
                </a:solidFill>
              </a:rPr>
              <a:t>, and </a:t>
            </a:r>
            <a:r>
              <a:rPr lang="en" i="1" smtClean="0">
                <a:solidFill>
                  <a:schemeClr val="dk1"/>
                </a:solidFill>
              </a:rPr>
              <a:t>price</a:t>
            </a:r>
          </a:p>
          <a:p>
            <a:pPr marL="914400" lvl="1" indent="-228600" rtl="0">
              <a:spcBef>
                <a:spcPts val="0"/>
              </a:spcBef>
            </a:pPr>
            <a:r>
              <a:rPr lang="en" smtClean="0"/>
              <a:t>The commas are delimiters between </a:t>
            </a:r>
            <a:r>
              <a:rPr lang="en" b="1" i="1" smtClean="0"/>
              <a:t>fields</a:t>
            </a:r>
          </a:p>
          <a:p>
            <a:pPr marL="914400" lvl="1" indent="-228600" rtl="0">
              <a:spcBef>
                <a:spcPts val="0"/>
              </a:spcBef>
            </a:pPr>
            <a:r>
              <a:rPr lang="en" smtClean="0"/>
              <a:t>The \n is a delimiter between </a:t>
            </a:r>
            <a:r>
              <a:rPr lang="en" b="1" i="1" smtClean="0"/>
              <a:t>records</a:t>
            </a:r>
            <a:endParaRPr lang="en" b="1" i="1"/>
          </a:p>
        </p:txBody>
      </p:sp>
      <p:sp>
        <p:nvSpPr>
          <p:cNvPr id="5" name="Slide Number Placeholder 4"/>
          <p:cNvSpPr>
            <a:spLocks noGrp="1"/>
          </p:cNvSpPr>
          <p:nvPr>
            <p:ph type="sldNum" idx="12"/>
          </p:nvPr>
        </p:nvSpPr>
        <p:spPr/>
        <p:txBody>
          <a:bodyPr/>
          <a:lstStyle/>
          <a:p>
            <a:pPr algn="r">
              <a:buSzPct val="25000"/>
            </a:pPr>
            <a:fld id="{00000000-1234-1234-1234-123412341234}" type="slidenum">
              <a:rPr lang="en" sz="900" smtClean="0">
                <a:solidFill>
                  <a:srgbClr val="888888"/>
                </a:solidFill>
                <a:latin typeface="Calibri"/>
                <a:ea typeface="Calibri"/>
                <a:cs typeface="Calibri"/>
                <a:sym typeface="Calibri"/>
              </a:rPr>
              <a:pPr algn="r">
                <a:buSzPct val="25000"/>
              </a:pPr>
              <a:t>24</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611482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p:txBody>
          <a:bodyPr/>
          <a:lstStyle/>
          <a:p>
            <a:pPr lvl="0"/>
            <a:r>
              <a:rPr lang="en" smtClean="0"/>
              <a:t>Activity:</a:t>
            </a:r>
          </a:p>
          <a:p>
            <a:pPr lvl="0"/>
            <a:endParaRPr lang="en" dirty="0"/>
          </a:p>
        </p:txBody>
      </p:sp>
      <p:sp>
        <p:nvSpPr>
          <p:cNvPr id="239" name="Shape 239"/>
          <p:cNvSpPr txBox="1">
            <a:spLocks noGrp="1"/>
          </p:cNvSpPr>
          <p:nvPr>
            <p:ph type="body" idx="1"/>
          </p:nvPr>
        </p:nvSpPr>
        <p:spPr/>
        <p:txBody>
          <a:bodyPr/>
          <a:lstStyle/>
          <a:p>
            <a:pPr lvl="0"/>
            <a:endParaRPr lang="en-US" dirty="0" smtClean="0"/>
          </a:p>
          <a:p>
            <a:pPr lvl="0"/>
            <a:r>
              <a:rPr lang="en-US" dirty="0" smtClean="0"/>
              <a:t>Write code to read a file like this and print each part separately with the price formatted like currency</a:t>
            </a:r>
          </a:p>
          <a:p>
            <a:pPr lvl="0"/>
            <a:endParaRPr lang="en-US" dirty="0" smtClean="0"/>
          </a:p>
          <a:p>
            <a:pPr marL="76200" lvl="0" indent="0">
              <a:buNone/>
            </a:pPr>
            <a:r>
              <a:rPr lang="en-US" dirty="0" smtClean="0">
                <a:latin typeface="Consolas" charset="0"/>
                <a:ea typeface="Consolas" charset="0"/>
                <a:cs typeface="Consolas" charset="0"/>
                <a:sym typeface="Consolas"/>
              </a:rPr>
              <a:t>Fender Stratocaster,2014,765.40\n</a:t>
            </a:r>
          </a:p>
          <a:p>
            <a:pPr marL="76200" lvl="0" indent="0">
              <a:buNone/>
            </a:pPr>
            <a:r>
              <a:rPr lang="en-US" dirty="0" smtClean="0">
                <a:latin typeface="Consolas" charset="0"/>
                <a:ea typeface="Consolas" charset="0"/>
                <a:cs typeface="Consolas" charset="0"/>
                <a:sym typeface="Consolas"/>
              </a:rPr>
              <a:t>Gibson L-5 CES,1922,16035.40\n</a:t>
            </a:r>
          </a:p>
          <a:p>
            <a:pPr marL="76200" lvl="0" indent="0">
              <a:buNone/>
            </a:pPr>
            <a:r>
              <a:rPr lang="en-US" dirty="0" smtClean="0">
                <a:latin typeface="Consolas" charset="0"/>
                <a:ea typeface="Consolas" charset="0"/>
                <a:cs typeface="Consolas" charset="0"/>
                <a:sym typeface="Consolas"/>
              </a:rPr>
              <a:t>Line 6 JTV-59,2010,1512.90\n</a:t>
            </a:r>
          </a:p>
          <a:p>
            <a:pPr lvl="0"/>
            <a:endParaRPr lang="en-US" dirty="0" smtClean="0"/>
          </a:p>
          <a:p>
            <a:pPr lvl="0"/>
            <a:r>
              <a:rPr lang="en-US" dirty="0" smtClean="0"/>
              <a:t>(Can you feel a practical question coming on…?)</a:t>
            </a:r>
            <a:endParaRPr lang="en-US" dirty="0"/>
          </a:p>
        </p:txBody>
      </p:sp>
      <p:pic>
        <p:nvPicPr>
          <p:cNvPr id="6" name="Picture 5" descr="Smiley.sv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8654" y="6270179"/>
            <a:ext cx="451296" cy="451296"/>
          </a:xfrm>
          <a:prstGeom prst="rect">
            <a:avLst/>
          </a:prstGeom>
        </p:spPr>
      </p:pic>
      <p:sp>
        <p:nvSpPr>
          <p:cNvPr id="7" name="Slide Number Placeholder 6"/>
          <p:cNvSpPr>
            <a:spLocks noGrp="1"/>
          </p:cNvSpPr>
          <p:nvPr>
            <p:ph type="sldNum" idx="12"/>
          </p:nvPr>
        </p:nvSpPr>
        <p:spPr/>
        <p:txBody>
          <a:bodyPr/>
          <a:lstStyle/>
          <a:p>
            <a:pPr algn="r">
              <a:buSzPct val="25000"/>
            </a:pPr>
            <a:fld id="{00000000-1234-1234-1234-123412341234}" type="slidenum">
              <a:rPr lang="en" sz="900" smtClean="0">
                <a:solidFill>
                  <a:srgbClr val="888888"/>
                </a:solidFill>
                <a:latin typeface="Calibri"/>
                <a:ea typeface="Calibri"/>
                <a:cs typeface="Calibri"/>
                <a:sym typeface="Calibri"/>
              </a:rPr>
              <a:pPr algn="r">
                <a:buSzPct val="25000"/>
              </a:pPr>
              <a:t>25</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4065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Exceptions</a:t>
            </a:r>
            <a:br>
              <a:rPr lang="en-US" dirty="0" smtClean="0"/>
            </a:br>
            <a:r>
              <a:rPr lang="en-US" dirty="0" smtClean="0"/>
              <a:t>First Cut</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05307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r>
              <a:rPr lang="en-US" dirty="0" smtClean="0"/>
              <a:t>How to deal with problems</a:t>
            </a:r>
            <a:endParaRPr lang="en-US" dirty="0"/>
          </a:p>
        </p:txBody>
      </p:sp>
      <p:sp>
        <p:nvSpPr>
          <p:cNvPr id="15364" name="Rectangle 3"/>
          <p:cNvSpPr>
            <a:spLocks noGrp="1" noChangeArrowheads="1"/>
          </p:cNvSpPr>
          <p:nvPr>
            <p:ph idx="1"/>
          </p:nvPr>
        </p:nvSpPr>
        <p:spPr/>
        <p:txBody>
          <a:bodyPr/>
          <a:lstStyle/>
          <a:p>
            <a:r>
              <a:rPr lang="en-US" dirty="0" smtClean="0"/>
              <a:t>Most modern languages provide methods to handle ‘exceptional’ situations</a:t>
            </a:r>
          </a:p>
          <a:p>
            <a:r>
              <a:rPr lang="en-US" dirty="0" smtClean="0"/>
              <a:t>The programmer can prevent the program from crashing by handling these 'exceptions'</a:t>
            </a:r>
          </a:p>
        </p:txBody>
      </p:sp>
      <p:sp>
        <p:nvSpPr>
          <p:cNvPr id="2" name="Rectangle 1"/>
          <p:cNvSpPr/>
          <p:nvPr/>
        </p:nvSpPr>
        <p:spPr>
          <a:xfrm>
            <a:off x="533400" y="3810000"/>
            <a:ext cx="6629400" cy="1969770"/>
          </a:xfrm>
          <a:prstGeom prst="rect">
            <a:avLst/>
          </a:prstGeom>
        </p:spPr>
        <p:txBody>
          <a:bodyPr wrap="square">
            <a:spAutoFit/>
          </a:bodyPr>
          <a:lstStyle/>
          <a:p>
            <a:pPr fontAlgn="auto">
              <a:spcAft>
                <a:spcPts val="0"/>
              </a:spcAft>
              <a:defRPr/>
            </a:pPr>
            <a:r>
              <a:rPr lang="en-US" sz="3200" dirty="0" smtClean="0">
                <a:solidFill>
                  <a:prstClr val="black"/>
                </a:solidFill>
                <a:latin typeface="Calibri"/>
                <a:ea typeface=""/>
                <a:cs typeface="Calibri"/>
              </a:rPr>
              <a:t>Unhandled exception:</a:t>
            </a:r>
          </a:p>
          <a:p>
            <a:pPr fontAlgn="auto">
              <a:spcAft>
                <a:spcPts val="0"/>
              </a:spcAft>
              <a:defRPr/>
            </a:pPr>
            <a:endParaRPr lang="en-GB" dirty="0" smtClean="0">
              <a:solidFill>
                <a:srgbClr val="FF0000"/>
              </a:solidFill>
              <a:latin typeface="Monaco"/>
            </a:endParaRPr>
          </a:p>
          <a:p>
            <a:pPr marL="0" indent="0" eaLnBrk="1" fontAlgn="auto" hangingPunct="1">
              <a:spcAft>
                <a:spcPts val="0"/>
              </a:spcAft>
              <a:buFontTx/>
              <a:buNone/>
              <a:defRPr/>
            </a:pPr>
            <a:r>
              <a:rPr lang="en-GB" dirty="0" err="1" smtClean="0">
                <a:solidFill>
                  <a:srgbClr val="FF0000"/>
                </a:solidFill>
                <a:latin typeface="Monaco"/>
              </a:rPr>
              <a:t>Traceback</a:t>
            </a:r>
            <a:r>
              <a:rPr lang="en-GB" dirty="0" smtClean="0">
                <a:solidFill>
                  <a:srgbClr val="FF0000"/>
                </a:solidFill>
                <a:latin typeface="Monaco"/>
              </a:rPr>
              <a:t> </a:t>
            </a:r>
            <a:r>
              <a:rPr lang="en-GB" dirty="0">
                <a:solidFill>
                  <a:srgbClr val="FF0000"/>
                </a:solidFill>
                <a:latin typeface="Monaco"/>
              </a:rPr>
              <a:t>(most recent call last):</a:t>
            </a:r>
          </a:p>
          <a:p>
            <a:pPr marL="0" indent="0" eaLnBrk="1" fontAlgn="auto" hangingPunct="1">
              <a:spcAft>
                <a:spcPts val="0"/>
              </a:spcAft>
              <a:buFontTx/>
              <a:buNone/>
              <a:defRPr/>
            </a:pPr>
            <a:r>
              <a:rPr lang="en-GB" dirty="0">
                <a:solidFill>
                  <a:srgbClr val="FF0000"/>
                </a:solidFill>
                <a:latin typeface="Monaco"/>
              </a:rPr>
              <a:t>  </a:t>
            </a:r>
            <a:r>
              <a:rPr lang="en-GB" u="sng" dirty="0">
                <a:solidFill>
                  <a:srgbClr val="000080"/>
                </a:solidFill>
                <a:latin typeface="Monaco"/>
              </a:rPr>
              <a:t>File "</a:t>
            </a:r>
            <a:r>
              <a:rPr lang="en-GB" u="sng" dirty="0" err="1">
                <a:solidFill>
                  <a:srgbClr val="000080"/>
                </a:solidFill>
                <a:latin typeface="Monaco"/>
              </a:rPr>
              <a:t>sandbox.py</a:t>
            </a:r>
            <a:r>
              <a:rPr lang="en-GB" u="sng" dirty="0">
                <a:solidFill>
                  <a:srgbClr val="000080"/>
                </a:solidFill>
                <a:latin typeface="Monaco"/>
              </a:rPr>
              <a:t>", line 83, in &lt;module&gt;</a:t>
            </a:r>
          </a:p>
          <a:p>
            <a:pPr marL="0" indent="0" eaLnBrk="1" fontAlgn="auto" hangingPunct="1">
              <a:spcAft>
                <a:spcPts val="0"/>
              </a:spcAft>
              <a:buFontTx/>
              <a:buNone/>
              <a:defRPr/>
            </a:pPr>
            <a:r>
              <a:rPr lang="en-US" dirty="0">
                <a:solidFill>
                  <a:srgbClr val="FF0000"/>
                </a:solidFill>
                <a:latin typeface="Monaco"/>
              </a:rPr>
              <a:t>    print(10 / 0)</a:t>
            </a:r>
          </a:p>
          <a:p>
            <a:pPr marL="0" indent="0" eaLnBrk="1" fontAlgn="auto" hangingPunct="1">
              <a:spcAft>
                <a:spcPts val="0"/>
              </a:spcAft>
              <a:buFontTx/>
              <a:buNone/>
              <a:defRPr/>
            </a:pPr>
            <a:r>
              <a:rPr lang="en-US" dirty="0" err="1">
                <a:solidFill>
                  <a:srgbClr val="FF0000"/>
                </a:solidFill>
                <a:latin typeface="Monaco"/>
              </a:rPr>
              <a:t>ZeroDivisionError</a:t>
            </a:r>
            <a:r>
              <a:rPr lang="en-US" dirty="0">
                <a:solidFill>
                  <a:srgbClr val="FF0000"/>
                </a:solidFill>
                <a:latin typeface="Monaco"/>
              </a:rPr>
              <a:t>: division by zero</a:t>
            </a:r>
            <a:endParaRPr lang="en-US" dirty="0"/>
          </a:p>
        </p:txBody>
      </p:sp>
      <p:sp>
        <p:nvSpPr>
          <p:cNvPr id="4" name="Slide Number Placeholder 3"/>
          <p:cNvSpPr>
            <a:spLocks noGrp="1"/>
          </p:cNvSpPr>
          <p:nvPr>
            <p:ph type="sldNum" sz="quarter" idx="12"/>
          </p:nvPr>
        </p:nvSpPr>
        <p:spPr/>
        <p:txBody>
          <a:bodyPr/>
          <a:lstStyle/>
          <a:p>
            <a:fld id="{B7E84A10-CF9E-E142-AA5B-D4A548E7394F}" type="slidenum">
              <a:rPr lang="en-AU" smtClean="0"/>
              <a:t>27</a:t>
            </a:fld>
            <a:endParaRPr lang="en-AU"/>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r>
              <a:rPr lang="en-US" dirty="0" smtClean="0"/>
              <a:t>What counts as exceptional?</a:t>
            </a:r>
            <a:endParaRPr lang="en-US" dirty="0"/>
          </a:p>
        </p:txBody>
      </p:sp>
      <p:sp>
        <p:nvSpPr>
          <p:cNvPr id="16388" name="Rectangle 3"/>
          <p:cNvSpPr>
            <a:spLocks noGrp="1" noChangeArrowheads="1"/>
          </p:cNvSpPr>
          <p:nvPr>
            <p:ph idx="1"/>
          </p:nvPr>
        </p:nvSpPr>
        <p:spPr/>
        <p:txBody>
          <a:bodyPr>
            <a:normAutofit lnSpcReduction="10000"/>
          </a:bodyPr>
          <a:lstStyle/>
          <a:p>
            <a:r>
              <a:rPr lang="en-US" b="1" dirty="0" smtClean="0"/>
              <a:t>errors</a:t>
            </a:r>
            <a:r>
              <a:rPr lang="en-US" dirty="0" smtClean="0"/>
              <a:t>. opening a nonexistent file, accessing a nonexistent list item or dictionary key...</a:t>
            </a:r>
          </a:p>
          <a:p>
            <a:r>
              <a:rPr lang="en-US" b="1" dirty="0" smtClean="0"/>
              <a:t>events</a:t>
            </a:r>
            <a:r>
              <a:rPr lang="en-US" dirty="0" smtClean="0"/>
              <a:t>. </a:t>
            </a:r>
            <a:r>
              <a:rPr lang="en-US" dirty="0"/>
              <a:t>(not </a:t>
            </a:r>
            <a:r>
              <a:rPr lang="en-US" dirty="0" smtClean="0"/>
              <a:t>errors) search algorithm doesn’t find a value, mail message arrives, queue event occurs...</a:t>
            </a:r>
          </a:p>
          <a:p>
            <a:r>
              <a:rPr lang="en-US" b="1" dirty="0"/>
              <a:t>ending conditions</a:t>
            </a:r>
            <a:r>
              <a:rPr lang="en-US" dirty="0"/>
              <a:t>. File should be closed at the end of processing, list should be sorted after being filled</a:t>
            </a:r>
          </a:p>
          <a:p>
            <a:r>
              <a:rPr lang="en-US" b="1" dirty="0"/>
              <a:t>weird stuff</a:t>
            </a:r>
            <a:r>
              <a:rPr lang="en-US" dirty="0"/>
              <a:t>. For rare events, keep from clogging your code with lots of if statements</a:t>
            </a:r>
            <a:r>
              <a:rPr lang="en-US" dirty="0" smtClean="0"/>
              <a:t>.</a:t>
            </a:r>
            <a:endParaRPr lang="en-US" dirty="0"/>
          </a:p>
        </p:txBody>
      </p:sp>
      <p:sp>
        <p:nvSpPr>
          <p:cNvPr id="3" name="Slide Number Placeholder 2"/>
          <p:cNvSpPr>
            <a:spLocks noGrp="1"/>
          </p:cNvSpPr>
          <p:nvPr>
            <p:ph type="sldNum" sz="quarter" idx="12"/>
          </p:nvPr>
        </p:nvSpPr>
        <p:spPr/>
        <p:txBody>
          <a:bodyPr/>
          <a:lstStyle/>
          <a:p>
            <a:fld id="{B7E84A10-CF9E-E142-AA5B-D4A548E7394F}" type="slidenum">
              <a:rPr lang="en-AU" smtClean="0"/>
              <a:t>28</a:t>
            </a:fld>
            <a:endParaRPr lang="en-AU"/>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990600" y="4537365"/>
            <a:ext cx="1600200" cy="3810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990600" y="3258125"/>
            <a:ext cx="11430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Error Names</a:t>
            </a:r>
            <a:endParaRPr lang="en-US" dirty="0"/>
          </a:p>
        </p:txBody>
      </p:sp>
      <p:sp>
        <p:nvSpPr>
          <p:cNvPr id="3" name="Content Placeholder 2"/>
          <p:cNvSpPr>
            <a:spLocks noGrp="1"/>
          </p:cNvSpPr>
          <p:nvPr>
            <p:ph idx="1"/>
          </p:nvPr>
        </p:nvSpPr>
        <p:spPr>
          <a:xfrm>
            <a:off x="457200" y="1143000"/>
            <a:ext cx="8229600" cy="4983163"/>
          </a:xfrm>
        </p:spPr>
        <p:txBody>
          <a:bodyPr/>
          <a:lstStyle/>
          <a:p>
            <a:pPr marL="0" indent="0">
              <a:buNone/>
            </a:pPr>
            <a:r>
              <a:rPr lang="en-US" dirty="0" smtClean="0"/>
              <a:t>Errors have specific names, and Python shows them to us all the time.</a:t>
            </a:r>
            <a:endParaRPr lang="en-US" dirty="0"/>
          </a:p>
        </p:txBody>
      </p:sp>
      <p:pic>
        <p:nvPicPr>
          <p:cNvPr id="4" name="Picture 3"/>
          <p:cNvPicPr>
            <a:picLocks noChangeAspect="1"/>
          </p:cNvPicPr>
          <p:nvPr/>
        </p:nvPicPr>
        <p:blipFill>
          <a:blip r:embed="rId3"/>
          <a:stretch>
            <a:fillRect/>
          </a:stretch>
        </p:blipFill>
        <p:spPr>
          <a:xfrm>
            <a:off x="990600" y="2209800"/>
            <a:ext cx="8069766" cy="2971800"/>
          </a:xfrm>
          <a:prstGeom prst="rect">
            <a:avLst/>
          </a:prstGeom>
        </p:spPr>
      </p:pic>
      <p:sp>
        <p:nvSpPr>
          <p:cNvPr id="7" name="TextBox 6"/>
          <p:cNvSpPr txBox="1"/>
          <p:nvPr/>
        </p:nvSpPr>
        <p:spPr bwMode="auto">
          <a:xfrm>
            <a:off x="1143000" y="5105400"/>
            <a:ext cx="7558905"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rtlCol="0">
            <a:spAutoFit/>
          </a:bodyPr>
          <a:lstStyle/>
          <a:p>
            <a:r>
              <a:rPr lang="en-US" sz="3600" dirty="0" smtClean="0">
                <a:latin typeface="+mn-lt"/>
              </a:rPr>
              <a:t>You can recreate an error to find the</a:t>
            </a:r>
          </a:p>
          <a:p>
            <a:r>
              <a:rPr lang="en-US" sz="3600" dirty="0" smtClean="0">
                <a:latin typeface="+mn-lt"/>
              </a:rPr>
              <a:t>correct name. Spelling counts!</a:t>
            </a:r>
            <a:endParaRPr lang="en-US" sz="3600" dirty="0">
              <a:latin typeface="+mn-lt"/>
            </a:endParaRPr>
          </a:p>
        </p:txBody>
      </p:sp>
      <p:sp>
        <p:nvSpPr>
          <p:cNvPr id="9" name="Slide Number Placeholder 8"/>
          <p:cNvSpPr>
            <a:spLocks noGrp="1"/>
          </p:cNvSpPr>
          <p:nvPr>
            <p:ph type="sldNum" sz="quarter" idx="12"/>
          </p:nvPr>
        </p:nvSpPr>
        <p:spPr/>
        <p:txBody>
          <a:bodyPr/>
          <a:lstStyle/>
          <a:p>
            <a:fld id="{B7E84A10-CF9E-E142-AA5B-D4A548E7394F}" type="slidenum">
              <a:rPr lang="en-AU" smtClean="0"/>
              <a:t>29</a:t>
            </a:fld>
            <a:endParaRPr lang="en-AU"/>
          </a:p>
        </p:txBody>
      </p:sp>
    </p:spTree>
    <p:extLst>
      <p:ext uri="{BB962C8B-B14F-4D97-AF65-F5344CB8AC3E}">
        <p14:creationId xmlns:p14="http://schemas.microsoft.com/office/powerpoint/2010/main" val="4239810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smtClean="0"/>
              <a:t>What is a file?</a:t>
            </a:r>
            <a:endParaRPr lang="en-US"/>
          </a:p>
        </p:txBody>
      </p:sp>
      <p:sp>
        <p:nvSpPr>
          <p:cNvPr id="18436" name="Rectangle 3"/>
          <p:cNvSpPr>
            <a:spLocks noGrp="1" noChangeArrowheads="1"/>
          </p:cNvSpPr>
          <p:nvPr>
            <p:ph idx="1"/>
          </p:nvPr>
        </p:nvSpPr>
        <p:spPr/>
        <p:txBody>
          <a:bodyPr>
            <a:normAutofit/>
          </a:bodyPr>
          <a:lstStyle/>
          <a:p>
            <a:r>
              <a:rPr lang="en-US" dirty="0" smtClean="0"/>
              <a:t>A file is a collection of data that is stored on secondary storage like a disk or a thumb drive</a:t>
            </a:r>
          </a:p>
          <a:p>
            <a:r>
              <a:rPr lang="en-US" dirty="0" smtClean="0"/>
              <a:t>accessing a file means establishing a connection between the file and the program and moving data between the two </a:t>
            </a:r>
          </a:p>
          <a:p>
            <a:endParaRPr lang="en-US" dirty="0" smtClean="0"/>
          </a:p>
          <a:p>
            <a:r>
              <a:rPr lang="en-US" dirty="0"/>
              <a:t>Without file I/O, we can't store data persistently – </a:t>
            </a:r>
            <a:br>
              <a:rPr lang="en-US" dirty="0"/>
            </a:br>
            <a:r>
              <a:rPr lang="en-US" dirty="0"/>
              <a:t>our programs will 'forget' everything when they finish.</a:t>
            </a:r>
          </a:p>
          <a:p>
            <a:endParaRPr lang="en-US" dirty="0"/>
          </a:p>
        </p:txBody>
      </p:sp>
      <p:sp>
        <p:nvSpPr>
          <p:cNvPr id="3" name="Slide Number Placeholder 2"/>
          <p:cNvSpPr>
            <a:spLocks noGrp="1"/>
          </p:cNvSpPr>
          <p:nvPr>
            <p:ph type="sldNum" sz="quarter" idx="12"/>
          </p:nvPr>
        </p:nvSpPr>
        <p:spPr/>
        <p:txBody>
          <a:bodyPr/>
          <a:lstStyle/>
          <a:p>
            <a:fld id="{B7E84A10-CF9E-E142-AA5B-D4A548E7394F}" type="slidenum">
              <a:rPr lang="en-AU" smtClean="0"/>
              <a:t>3</a:t>
            </a:fld>
            <a:endParaRPr lang="en-AU"/>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smtClean="0"/>
              <a:t>Doing better with input</a:t>
            </a:r>
            <a:endParaRPr lang="en-US"/>
          </a:p>
        </p:txBody>
      </p:sp>
      <p:sp>
        <p:nvSpPr>
          <p:cNvPr id="19460" name="Rectangle 3"/>
          <p:cNvSpPr>
            <a:spLocks noGrp="1" noChangeArrowheads="1"/>
          </p:cNvSpPr>
          <p:nvPr>
            <p:ph idx="1"/>
          </p:nvPr>
        </p:nvSpPr>
        <p:spPr/>
        <p:txBody>
          <a:bodyPr>
            <a:normAutofit/>
          </a:bodyPr>
          <a:lstStyle/>
          <a:p>
            <a:r>
              <a:rPr lang="en-US" dirty="0" smtClean="0"/>
              <a:t>In general, we have assumed that the input we receive is correct (from a file, from the user).</a:t>
            </a:r>
          </a:p>
          <a:p>
            <a:r>
              <a:rPr lang="en-US" dirty="0" smtClean="0"/>
              <a:t>This may not be true. </a:t>
            </a:r>
          </a:p>
          <a:p>
            <a:r>
              <a:rPr lang="en-US" dirty="0" smtClean="0"/>
              <a:t>"</a:t>
            </a:r>
            <a:r>
              <a:rPr lang="en-US" dirty="0"/>
              <a:t>Writing Secure Code", by Howard and LeBlanc</a:t>
            </a:r>
          </a:p>
          <a:p>
            <a:pPr lvl="1"/>
            <a:r>
              <a:rPr lang="en-US" i="1" dirty="0"/>
              <a:t>Rule 7: "All input is evil until proven otherwise"</a:t>
            </a:r>
          </a:p>
          <a:p>
            <a:r>
              <a:rPr lang="en-US" dirty="0" smtClean="0"/>
              <a:t>Many </a:t>
            </a:r>
            <a:r>
              <a:rPr lang="en-US" dirty="0"/>
              <a:t>security holes in programs are based on assumptions programmers make about input</a:t>
            </a:r>
          </a:p>
          <a:p>
            <a:r>
              <a:rPr lang="en-US" dirty="0"/>
              <a:t>Secure programs protect themselves from evil input</a:t>
            </a:r>
          </a:p>
          <a:p>
            <a:endParaRPr lang="en-US" dirty="0"/>
          </a:p>
        </p:txBody>
      </p:sp>
      <p:sp>
        <p:nvSpPr>
          <p:cNvPr id="3" name="Slide Number Placeholder 2"/>
          <p:cNvSpPr>
            <a:spLocks noGrp="1"/>
          </p:cNvSpPr>
          <p:nvPr>
            <p:ph type="sldNum" sz="quarter" idx="12"/>
          </p:nvPr>
        </p:nvSpPr>
        <p:spPr/>
        <p:txBody>
          <a:bodyPr/>
          <a:lstStyle/>
          <a:p>
            <a:fld id="{B7E84A10-CF9E-E142-AA5B-D4A548E7394F}" type="slidenum">
              <a:rPr lang="en-AU" smtClean="0"/>
              <a:t>30</a:t>
            </a:fld>
            <a:endParaRPr lang="en-AU"/>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r>
              <a:rPr lang="en-US" smtClean="0"/>
              <a:t>General form, version 1</a:t>
            </a:r>
            <a:endParaRPr lang="en-US"/>
          </a:p>
        </p:txBody>
      </p:sp>
      <p:sp>
        <p:nvSpPr>
          <p:cNvPr id="21508" name="Rectangle 3"/>
          <p:cNvSpPr>
            <a:spLocks noGrp="1" noChangeArrowheads="1"/>
          </p:cNvSpPr>
          <p:nvPr>
            <p:ph idx="1"/>
          </p:nvPr>
        </p:nvSpPr>
        <p:spPr/>
        <p:txBody>
          <a:bodyPr/>
          <a:lstStyle/>
          <a:p>
            <a:pPr>
              <a:buNone/>
            </a:pPr>
            <a:r>
              <a:rPr lang="en-US" dirty="0" smtClean="0">
                <a:latin typeface="Courier New"/>
                <a:cs typeface="Courier New"/>
              </a:rPr>
              <a:t>try:</a:t>
            </a:r>
            <a:r>
              <a:rPr lang="en-US" dirty="0">
                <a:latin typeface="Courier New"/>
                <a:cs typeface="Courier New"/>
              </a:rPr>
              <a:t> </a:t>
            </a:r>
          </a:p>
          <a:p>
            <a:pPr>
              <a:buNone/>
            </a:pPr>
            <a:r>
              <a:rPr lang="en-US" dirty="0">
                <a:latin typeface="Courier New"/>
                <a:cs typeface="Courier New"/>
              </a:rPr>
              <a:t>   suite</a:t>
            </a:r>
          </a:p>
          <a:p>
            <a:pPr>
              <a:buNone/>
            </a:pPr>
            <a:r>
              <a:rPr lang="en-US" dirty="0">
                <a:latin typeface="Courier New"/>
                <a:cs typeface="Courier New"/>
              </a:rPr>
              <a:t>except </a:t>
            </a:r>
            <a:r>
              <a:rPr lang="en-US" dirty="0" err="1" smtClean="0">
                <a:latin typeface="Courier New"/>
                <a:cs typeface="Courier New"/>
              </a:rPr>
              <a:t>ErrorType</a:t>
            </a:r>
            <a:r>
              <a:rPr lang="en-US" dirty="0">
                <a:latin typeface="Courier New"/>
                <a:cs typeface="Courier New"/>
              </a:rPr>
              <a:t>:</a:t>
            </a:r>
          </a:p>
          <a:p>
            <a:pPr>
              <a:buNone/>
            </a:pPr>
            <a:r>
              <a:rPr lang="en-US" dirty="0">
                <a:latin typeface="Courier New"/>
                <a:cs typeface="Courier New"/>
              </a:rPr>
              <a:t>   suite</a:t>
            </a:r>
          </a:p>
          <a:p>
            <a:endParaRPr lang="en-US" dirty="0" smtClean="0"/>
          </a:p>
          <a:p>
            <a:endParaRPr lang="en-US" dirty="0"/>
          </a:p>
        </p:txBody>
      </p:sp>
      <p:sp>
        <p:nvSpPr>
          <p:cNvPr id="3" name="Slide Number Placeholder 2"/>
          <p:cNvSpPr>
            <a:spLocks noGrp="1"/>
          </p:cNvSpPr>
          <p:nvPr>
            <p:ph type="sldNum" sz="quarter" idx="12"/>
          </p:nvPr>
        </p:nvSpPr>
        <p:spPr/>
        <p:txBody>
          <a:bodyPr/>
          <a:lstStyle/>
          <a:p>
            <a:fld id="{B7E84A10-CF9E-E142-AA5B-D4A548E7394F}" type="slidenum">
              <a:rPr lang="en-AU" smtClean="0"/>
              <a:t>31</a:t>
            </a:fld>
            <a:endParaRPr lang="en-AU"/>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r>
              <a:rPr lang="en-US" dirty="0" smtClean="0">
                <a:latin typeface="Courier New" charset="0"/>
                <a:ea typeface="Courier New" charset="0"/>
                <a:cs typeface="Courier New" charset="0"/>
              </a:rPr>
              <a:t>try</a:t>
            </a:r>
            <a:r>
              <a:rPr lang="en-US" dirty="0" smtClean="0"/>
              <a:t> suite</a:t>
            </a:r>
            <a:endParaRPr lang="en-US" dirty="0"/>
          </a:p>
        </p:txBody>
      </p:sp>
      <p:sp>
        <p:nvSpPr>
          <p:cNvPr id="22532" name="Rectangle 3"/>
          <p:cNvSpPr>
            <a:spLocks noGrp="1" noChangeArrowheads="1"/>
          </p:cNvSpPr>
          <p:nvPr>
            <p:ph idx="1"/>
          </p:nvPr>
        </p:nvSpPr>
        <p:spPr/>
        <p:txBody>
          <a:bodyPr/>
          <a:lstStyle/>
          <a:p>
            <a:r>
              <a:rPr lang="en-US" dirty="0" smtClean="0"/>
              <a:t>the </a:t>
            </a:r>
            <a:r>
              <a:rPr lang="en-US" dirty="0" smtClean="0">
                <a:solidFill>
                  <a:srgbClr val="660066"/>
                </a:solidFill>
                <a:latin typeface="Courier New"/>
                <a:cs typeface="Courier New"/>
              </a:rPr>
              <a:t>try</a:t>
            </a:r>
            <a:r>
              <a:rPr lang="en-US" dirty="0" smtClean="0">
                <a:latin typeface="Courier New"/>
                <a:cs typeface="Courier New"/>
              </a:rPr>
              <a:t> </a:t>
            </a:r>
            <a:r>
              <a:rPr lang="en-US" dirty="0" smtClean="0"/>
              <a:t>suite contains code that we want to monitor for errors during its execution. </a:t>
            </a:r>
          </a:p>
          <a:p>
            <a:r>
              <a:rPr lang="en-US" dirty="0" smtClean="0"/>
              <a:t>if an error occurs anywhere in that </a:t>
            </a:r>
            <a:r>
              <a:rPr lang="en-US" dirty="0" smtClean="0">
                <a:solidFill>
                  <a:srgbClr val="660066"/>
                </a:solidFill>
                <a:latin typeface="Courier New"/>
                <a:cs typeface="Courier New"/>
              </a:rPr>
              <a:t>try</a:t>
            </a:r>
            <a:r>
              <a:rPr lang="en-US" dirty="0" smtClean="0">
                <a:latin typeface="Courier New"/>
                <a:cs typeface="Courier New"/>
              </a:rPr>
              <a:t> </a:t>
            </a:r>
            <a:r>
              <a:rPr lang="en-US" dirty="0" smtClean="0"/>
              <a:t>suite, Python looks for a handler that can deal with the error.</a:t>
            </a:r>
          </a:p>
          <a:p>
            <a:r>
              <a:rPr lang="en-US" dirty="0" smtClean="0"/>
              <a:t>if no special handler exists, Python handles it, meaning the program halts and with an error message as we have seen so many times </a:t>
            </a:r>
            <a:r>
              <a:rPr lang="en-US" dirty="0" err="1" smtClean="0">
                <a:sym typeface="Wingdings"/>
              </a:rPr>
              <a:t></a:t>
            </a:r>
            <a:endParaRPr lang="en-US" dirty="0"/>
          </a:p>
        </p:txBody>
      </p:sp>
      <p:sp>
        <p:nvSpPr>
          <p:cNvPr id="3" name="Slide Number Placeholder 2"/>
          <p:cNvSpPr>
            <a:spLocks noGrp="1"/>
          </p:cNvSpPr>
          <p:nvPr>
            <p:ph type="sldNum" sz="quarter" idx="12"/>
          </p:nvPr>
        </p:nvSpPr>
        <p:spPr/>
        <p:txBody>
          <a:bodyPr/>
          <a:lstStyle/>
          <a:p>
            <a:fld id="{B7E84A10-CF9E-E142-AA5B-D4A548E7394F}" type="slidenum">
              <a:rPr lang="en-AU" smtClean="0"/>
              <a:t>32</a:t>
            </a:fld>
            <a:endParaRPr lang="en-AU"/>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r>
              <a:rPr lang="en-US" dirty="0" smtClean="0">
                <a:latin typeface="Courier New"/>
                <a:cs typeface="Courier New"/>
              </a:rPr>
              <a:t>except </a:t>
            </a:r>
            <a:r>
              <a:rPr lang="en-US" dirty="0" smtClean="0"/>
              <a:t>suite</a:t>
            </a:r>
            <a:endParaRPr lang="en-US" dirty="0"/>
          </a:p>
        </p:txBody>
      </p:sp>
      <p:sp>
        <p:nvSpPr>
          <p:cNvPr id="23556" name="Rectangle 3"/>
          <p:cNvSpPr>
            <a:spLocks noGrp="1" noChangeArrowheads="1"/>
          </p:cNvSpPr>
          <p:nvPr>
            <p:ph idx="1"/>
          </p:nvPr>
        </p:nvSpPr>
        <p:spPr/>
        <p:txBody>
          <a:bodyPr/>
          <a:lstStyle/>
          <a:p>
            <a:r>
              <a:rPr lang="en-US" dirty="0" smtClean="0"/>
              <a:t>an  </a:t>
            </a:r>
            <a:r>
              <a:rPr lang="en-US" dirty="0" smtClean="0">
                <a:solidFill>
                  <a:srgbClr val="660066"/>
                </a:solidFill>
                <a:latin typeface="Courier New"/>
                <a:cs typeface="Courier New"/>
              </a:rPr>
              <a:t>except</a:t>
            </a:r>
            <a:r>
              <a:rPr lang="en-US" dirty="0" smtClean="0">
                <a:latin typeface="Courier New"/>
                <a:cs typeface="Courier New"/>
              </a:rPr>
              <a:t> </a:t>
            </a:r>
            <a:r>
              <a:rPr lang="en-US" dirty="0" smtClean="0"/>
              <a:t>suite (perhaps multiple </a:t>
            </a:r>
            <a:r>
              <a:rPr lang="en-US" dirty="0" smtClean="0">
                <a:solidFill>
                  <a:srgbClr val="660066"/>
                </a:solidFill>
                <a:latin typeface="Courier New"/>
                <a:cs typeface="Courier New"/>
              </a:rPr>
              <a:t>except</a:t>
            </a:r>
            <a:r>
              <a:rPr lang="en-US" dirty="0" smtClean="0">
                <a:latin typeface="Courier New"/>
                <a:cs typeface="Courier New"/>
              </a:rPr>
              <a:t> </a:t>
            </a:r>
            <a:r>
              <a:rPr lang="en-US" dirty="0" smtClean="0"/>
              <a:t>suites) is associated with a </a:t>
            </a:r>
            <a:r>
              <a:rPr lang="en-US" dirty="0" smtClean="0">
                <a:solidFill>
                  <a:srgbClr val="660066"/>
                </a:solidFill>
                <a:latin typeface="Courier New"/>
                <a:cs typeface="Courier New"/>
              </a:rPr>
              <a:t>try</a:t>
            </a:r>
            <a:r>
              <a:rPr lang="en-US" dirty="0" smtClean="0">
                <a:latin typeface="Courier New"/>
                <a:cs typeface="Courier New"/>
              </a:rPr>
              <a:t> </a:t>
            </a:r>
            <a:r>
              <a:rPr lang="en-US" dirty="0" smtClean="0"/>
              <a:t>suite.</a:t>
            </a:r>
          </a:p>
          <a:p>
            <a:r>
              <a:rPr lang="en-US" dirty="0" smtClean="0"/>
              <a:t>each exception names a type of exception it is monitoring.</a:t>
            </a:r>
          </a:p>
          <a:p>
            <a:r>
              <a:rPr lang="en-US" dirty="0" smtClean="0"/>
              <a:t>if the error that occurs in the </a:t>
            </a:r>
            <a:r>
              <a:rPr lang="en-US" dirty="0" smtClean="0">
                <a:solidFill>
                  <a:srgbClr val="660066"/>
                </a:solidFill>
                <a:latin typeface="Courier New"/>
                <a:cs typeface="Courier New"/>
              </a:rPr>
              <a:t>try</a:t>
            </a:r>
            <a:r>
              <a:rPr lang="en-US" dirty="0" smtClean="0">
                <a:latin typeface="Courier New"/>
                <a:cs typeface="Courier New"/>
              </a:rPr>
              <a:t> </a:t>
            </a:r>
            <a:r>
              <a:rPr lang="en-US" dirty="0" smtClean="0"/>
              <a:t>suite matches the type of exception, then that </a:t>
            </a:r>
            <a:r>
              <a:rPr lang="en-US" dirty="0" smtClean="0">
                <a:solidFill>
                  <a:srgbClr val="660066"/>
                </a:solidFill>
                <a:latin typeface="Courier New"/>
                <a:cs typeface="Courier New"/>
              </a:rPr>
              <a:t>except</a:t>
            </a:r>
            <a:r>
              <a:rPr lang="en-US" dirty="0" smtClean="0">
                <a:latin typeface="Courier New"/>
                <a:cs typeface="Courier New"/>
              </a:rPr>
              <a:t> </a:t>
            </a:r>
            <a:r>
              <a:rPr lang="en-US" dirty="0" smtClean="0"/>
              <a:t>suite is activated.</a:t>
            </a:r>
          </a:p>
          <a:p>
            <a:r>
              <a:rPr lang="en-US" dirty="0"/>
              <a:t>if no exception in the </a:t>
            </a:r>
            <a:r>
              <a:rPr lang="en-US" dirty="0">
                <a:solidFill>
                  <a:srgbClr val="660066"/>
                </a:solidFill>
                <a:latin typeface="Courier New"/>
                <a:cs typeface="Courier New"/>
              </a:rPr>
              <a:t>try</a:t>
            </a:r>
            <a:r>
              <a:rPr lang="en-US" dirty="0">
                <a:latin typeface="Courier New"/>
                <a:cs typeface="Courier New"/>
              </a:rPr>
              <a:t> </a:t>
            </a:r>
            <a:r>
              <a:rPr lang="en-US" dirty="0"/>
              <a:t>suite, skip all the </a:t>
            </a:r>
            <a:r>
              <a:rPr lang="en-US" dirty="0" smtClean="0">
                <a:solidFill>
                  <a:srgbClr val="660066"/>
                </a:solidFill>
                <a:latin typeface="Courier New"/>
                <a:cs typeface="Courier New"/>
              </a:rPr>
              <a:t>except</a:t>
            </a:r>
            <a:r>
              <a:rPr lang="en-US" dirty="0"/>
              <a:t> </a:t>
            </a:r>
            <a:r>
              <a:rPr lang="en-US" dirty="0" smtClean="0"/>
              <a:t>suites and go to </a:t>
            </a:r>
            <a:r>
              <a:rPr lang="en-US" dirty="0"/>
              <a:t>the next line of code</a:t>
            </a:r>
          </a:p>
          <a:p>
            <a:endParaRPr lang="en-US" dirty="0"/>
          </a:p>
        </p:txBody>
      </p:sp>
      <p:sp>
        <p:nvSpPr>
          <p:cNvPr id="3" name="Slide Number Placeholder 2"/>
          <p:cNvSpPr>
            <a:spLocks noGrp="1"/>
          </p:cNvSpPr>
          <p:nvPr>
            <p:ph type="sldNum" sz="quarter" idx="12"/>
          </p:nvPr>
        </p:nvSpPr>
        <p:spPr/>
        <p:txBody>
          <a:bodyPr/>
          <a:lstStyle/>
          <a:p>
            <a:fld id="{B7E84A10-CF9E-E142-AA5B-D4A548E7394F}" type="slidenum">
              <a:rPr lang="en-AU" smtClean="0"/>
              <a:t>33</a:t>
            </a:fld>
            <a:endParaRPr lang="en-AU"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p:nvPr/>
        </p:nvSpPr>
        <p:spPr>
          <a:xfrm>
            <a:off x="368524" y="3657600"/>
            <a:ext cx="8318275" cy="1442099"/>
          </a:xfrm>
          <a:prstGeom prst="roundRect">
            <a:avLst>
              <a:gd name="adj" fmla="val 16667"/>
            </a:avLst>
          </a:prstGeom>
          <a:noFill/>
          <a:ln w="19050" cap="flat" cmpd="sng">
            <a:solidFill>
              <a:schemeClr val="accent2"/>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ea typeface="Arial"/>
              <a:cs typeface="Arial"/>
              <a:sym typeface="Arial"/>
            </a:endParaRPr>
          </a:p>
        </p:txBody>
      </p:sp>
      <p:sp>
        <p:nvSpPr>
          <p:cNvPr id="267" name="Shape 267"/>
          <p:cNvSpPr txBox="1">
            <a:spLocks noGrp="1"/>
          </p:cNvSpPr>
          <p:nvPr>
            <p:ph type="body" idx="1"/>
          </p:nvPr>
        </p:nvSpPr>
        <p:spPr>
          <a:xfrm>
            <a:off x="457200" y="1417950"/>
            <a:ext cx="8229600" cy="5149799"/>
          </a:xfrm>
          <a:prstGeom prst="rect">
            <a:avLst/>
          </a:prstGeom>
        </p:spPr>
        <p:txBody>
          <a:bodyPr lIns="68575" tIns="68575" rIns="68575" bIns="68575" anchor="t" anchorCtr="0">
            <a:noAutofit/>
          </a:bodyPr>
          <a:lstStyle/>
          <a:p>
            <a:pPr marL="0" lvl="0" indent="-69850" rtl="0">
              <a:spcBef>
                <a:spcPts val="0"/>
              </a:spcBef>
              <a:buClr>
                <a:schemeClr val="dk1"/>
              </a:buClr>
              <a:buSzPct val="45833"/>
              <a:buFont typeface="Arial"/>
              <a:buNone/>
            </a:pPr>
            <a:r>
              <a:rPr lang="en" b="1" dirty="0">
                <a:solidFill>
                  <a:srgbClr val="000080"/>
                </a:solidFill>
                <a:highlight>
                  <a:srgbClr val="FFFFFF"/>
                </a:highlight>
                <a:latin typeface="Consolas"/>
                <a:ea typeface="Consolas"/>
                <a:cs typeface="Consolas"/>
                <a:sym typeface="Consolas"/>
              </a:rPr>
              <a:t>try</a:t>
            </a:r>
            <a:r>
              <a:rPr lang="en" dirty="0">
                <a:solidFill>
                  <a:schemeClr val="dk1"/>
                </a:solidFill>
                <a:highlight>
                  <a:srgbClr val="FFFFFF"/>
                </a:highlight>
                <a:latin typeface="Consolas"/>
                <a:ea typeface="Consolas"/>
                <a:cs typeface="Consolas"/>
                <a:sym typeface="Consolas"/>
              </a:rPr>
              <a:t>:</a:t>
            </a:r>
          </a:p>
          <a:p>
            <a:pPr marL="0" lvl="0" indent="-69850" rtl="0">
              <a:spcBef>
                <a:spcPts val="0"/>
              </a:spcBef>
              <a:buClr>
                <a:schemeClr val="dk1"/>
              </a:buClr>
              <a:buSzPct val="45833"/>
              <a:buFont typeface="Arial"/>
              <a:buNone/>
            </a:pPr>
            <a:r>
              <a:rPr lang="en" dirty="0">
                <a:solidFill>
                  <a:schemeClr val="dk1"/>
                </a:solidFill>
                <a:highlight>
                  <a:srgbClr val="FFFFFF"/>
                </a:highlight>
                <a:latin typeface="Consolas"/>
                <a:ea typeface="Consolas"/>
                <a:cs typeface="Consolas"/>
                <a:sym typeface="Consolas"/>
              </a:rPr>
              <a:t>    </a:t>
            </a:r>
            <a:r>
              <a:rPr lang="en" dirty="0" err="1">
                <a:solidFill>
                  <a:schemeClr val="dk1"/>
                </a:solidFill>
                <a:highlight>
                  <a:srgbClr val="FFFFFF"/>
                </a:highlight>
                <a:latin typeface="Consolas"/>
                <a:ea typeface="Consolas"/>
                <a:cs typeface="Consolas"/>
                <a:sym typeface="Consolas"/>
              </a:rPr>
              <a:t>data_file</a:t>
            </a:r>
            <a:r>
              <a:rPr lang="en" dirty="0">
                <a:solidFill>
                  <a:schemeClr val="dk1"/>
                </a:solidFill>
                <a:highlight>
                  <a:srgbClr val="FFFFFF"/>
                </a:highlight>
                <a:latin typeface="Consolas"/>
                <a:ea typeface="Consolas"/>
                <a:cs typeface="Consolas"/>
                <a:sym typeface="Consolas"/>
              </a:rPr>
              <a:t> = </a:t>
            </a:r>
            <a:r>
              <a:rPr lang="en" dirty="0">
                <a:solidFill>
                  <a:srgbClr val="000080"/>
                </a:solidFill>
                <a:highlight>
                  <a:srgbClr val="FFFFFF"/>
                </a:highlight>
                <a:latin typeface="Consolas"/>
                <a:ea typeface="Consolas"/>
                <a:cs typeface="Consolas"/>
                <a:sym typeface="Consolas"/>
              </a:rPr>
              <a:t>open</a:t>
            </a:r>
            <a:r>
              <a:rPr lang="en" dirty="0">
                <a:solidFill>
                  <a:schemeClr val="dk1"/>
                </a:solidFill>
                <a:highlight>
                  <a:srgbClr val="FFFFFF"/>
                </a:highlight>
                <a:latin typeface="Consolas"/>
                <a:ea typeface="Consolas"/>
                <a:cs typeface="Consolas"/>
                <a:sym typeface="Consolas"/>
              </a:rPr>
              <a:t>(</a:t>
            </a:r>
            <a:r>
              <a:rPr lang="en" b="1" dirty="0">
                <a:solidFill>
                  <a:srgbClr val="008080"/>
                </a:solidFill>
                <a:highlight>
                  <a:srgbClr val="FFFFFF"/>
                </a:highlight>
                <a:latin typeface="Consolas"/>
                <a:ea typeface="Consolas"/>
                <a:cs typeface="Consolas"/>
                <a:sym typeface="Consolas"/>
              </a:rPr>
              <a:t>'</a:t>
            </a:r>
            <a:r>
              <a:rPr lang="en" b="1" dirty="0" err="1">
                <a:solidFill>
                  <a:srgbClr val="008080"/>
                </a:solidFill>
                <a:highlight>
                  <a:srgbClr val="FFFFFF"/>
                </a:highlight>
                <a:latin typeface="Consolas"/>
                <a:ea typeface="Consolas"/>
                <a:cs typeface="Consolas"/>
                <a:sym typeface="Consolas"/>
              </a:rPr>
              <a:t>assignment_solution.txt</a:t>
            </a:r>
            <a:r>
              <a:rPr lang="en" b="1" dirty="0">
                <a:solidFill>
                  <a:srgbClr val="008080"/>
                </a:solidFill>
                <a:highlight>
                  <a:srgbClr val="FFFFFF"/>
                </a:highlight>
                <a:latin typeface="Consolas"/>
                <a:ea typeface="Consolas"/>
                <a:cs typeface="Consolas"/>
                <a:sym typeface="Consolas"/>
              </a:rPr>
              <a:t>'</a:t>
            </a:r>
            <a:r>
              <a:rPr lang="en" dirty="0">
                <a:solidFill>
                  <a:schemeClr val="dk1"/>
                </a:solidFill>
                <a:highlight>
                  <a:srgbClr val="FFFFFF"/>
                </a:highlight>
                <a:latin typeface="Consolas"/>
                <a:ea typeface="Consolas"/>
                <a:cs typeface="Consolas"/>
                <a:sym typeface="Consolas"/>
              </a:rPr>
              <a:t>)</a:t>
            </a:r>
          </a:p>
          <a:p>
            <a:pPr marL="0" lvl="0" indent="-69850" rtl="0">
              <a:spcBef>
                <a:spcPts val="0"/>
              </a:spcBef>
              <a:buClr>
                <a:schemeClr val="dk1"/>
              </a:buClr>
              <a:buSzPct val="45833"/>
              <a:buFont typeface="Arial"/>
              <a:buNone/>
            </a:pPr>
            <a:r>
              <a:rPr lang="en" dirty="0">
                <a:solidFill>
                  <a:schemeClr val="dk1"/>
                </a:solidFill>
                <a:highlight>
                  <a:srgbClr val="FFFFFF"/>
                </a:highlight>
                <a:latin typeface="Consolas"/>
                <a:ea typeface="Consolas"/>
                <a:cs typeface="Consolas"/>
                <a:sym typeface="Consolas"/>
              </a:rPr>
              <a:t>    </a:t>
            </a:r>
            <a:r>
              <a:rPr lang="en" dirty="0">
                <a:solidFill>
                  <a:srgbClr val="000080"/>
                </a:solidFill>
                <a:highlight>
                  <a:srgbClr val="FFFFFF"/>
                </a:highlight>
                <a:latin typeface="Consolas"/>
                <a:ea typeface="Consolas"/>
                <a:cs typeface="Consolas"/>
                <a:sym typeface="Consolas"/>
              </a:rPr>
              <a:t>print</a:t>
            </a:r>
            <a:r>
              <a:rPr lang="en" dirty="0">
                <a:solidFill>
                  <a:schemeClr val="dk1"/>
                </a:solidFill>
                <a:highlight>
                  <a:srgbClr val="FFFFFF"/>
                </a:highlight>
                <a:latin typeface="Consolas"/>
                <a:ea typeface="Consolas"/>
                <a:cs typeface="Consolas"/>
                <a:sym typeface="Consolas"/>
              </a:rPr>
              <a:t>(</a:t>
            </a:r>
            <a:r>
              <a:rPr lang="en" dirty="0" err="1">
                <a:solidFill>
                  <a:schemeClr val="dk1"/>
                </a:solidFill>
                <a:highlight>
                  <a:srgbClr val="FFFFFF"/>
                </a:highlight>
                <a:latin typeface="Consolas"/>
                <a:ea typeface="Consolas"/>
                <a:cs typeface="Consolas"/>
                <a:sym typeface="Consolas"/>
              </a:rPr>
              <a:t>data_file.read</a:t>
            </a:r>
            <a:r>
              <a:rPr lang="en" dirty="0">
                <a:solidFill>
                  <a:schemeClr val="dk1"/>
                </a:solidFill>
                <a:highlight>
                  <a:srgbClr val="FFFFFF"/>
                </a:highlight>
                <a:latin typeface="Consolas"/>
                <a:ea typeface="Consolas"/>
                <a:cs typeface="Consolas"/>
                <a:sym typeface="Consolas"/>
              </a:rPr>
              <a:t>())</a:t>
            </a:r>
          </a:p>
          <a:p>
            <a:pPr marL="0" lvl="0" indent="-69850" rtl="0">
              <a:spcBef>
                <a:spcPts val="0"/>
              </a:spcBef>
              <a:buClr>
                <a:schemeClr val="dk1"/>
              </a:buClr>
              <a:buSzPct val="45833"/>
              <a:buFont typeface="Arial"/>
              <a:buNone/>
            </a:pPr>
            <a:endParaRPr dirty="0">
              <a:solidFill>
                <a:schemeClr val="dk1"/>
              </a:solidFill>
              <a:highlight>
                <a:srgbClr val="FFFFFF"/>
              </a:highlight>
              <a:latin typeface="Consolas"/>
              <a:ea typeface="Consolas"/>
              <a:cs typeface="Consolas"/>
              <a:sym typeface="Consolas"/>
            </a:endParaRPr>
          </a:p>
          <a:p>
            <a:pPr marL="0" lvl="0" indent="-69850" rtl="0">
              <a:spcBef>
                <a:spcPts val="0"/>
              </a:spcBef>
              <a:buClr>
                <a:schemeClr val="dk1"/>
              </a:buClr>
              <a:buSzPct val="45833"/>
              <a:buFont typeface="Arial"/>
              <a:buNone/>
            </a:pPr>
            <a:endParaRPr b="1" dirty="0">
              <a:solidFill>
                <a:srgbClr val="000080"/>
              </a:solidFill>
              <a:highlight>
                <a:srgbClr val="FFFFFF"/>
              </a:highlight>
              <a:latin typeface="Consolas"/>
              <a:ea typeface="Consolas"/>
              <a:cs typeface="Consolas"/>
              <a:sym typeface="Consolas"/>
            </a:endParaRPr>
          </a:p>
          <a:p>
            <a:pPr marL="0" lvl="0" indent="-69850" rtl="0">
              <a:spcBef>
                <a:spcPts val="0"/>
              </a:spcBef>
              <a:buClr>
                <a:schemeClr val="dk1"/>
              </a:buClr>
              <a:buSzPct val="45833"/>
              <a:buFont typeface="Arial"/>
              <a:buNone/>
            </a:pPr>
            <a:endParaRPr b="1" dirty="0">
              <a:solidFill>
                <a:srgbClr val="000080"/>
              </a:solidFill>
              <a:highlight>
                <a:srgbClr val="FFFFFF"/>
              </a:highlight>
              <a:latin typeface="Consolas"/>
              <a:ea typeface="Consolas"/>
              <a:cs typeface="Consolas"/>
              <a:sym typeface="Consolas"/>
            </a:endParaRPr>
          </a:p>
          <a:p>
            <a:pPr marL="0" lvl="0" indent="-69850" rtl="0">
              <a:spcBef>
                <a:spcPts val="0"/>
              </a:spcBef>
              <a:buClr>
                <a:schemeClr val="dk1"/>
              </a:buClr>
              <a:buSzPct val="45833"/>
              <a:buFont typeface="Arial"/>
              <a:buNone/>
            </a:pPr>
            <a:r>
              <a:rPr lang="en" b="1" dirty="0">
                <a:solidFill>
                  <a:srgbClr val="000080"/>
                </a:solidFill>
                <a:highlight>
                  <a:srgbClr val="FFFFFF"/>
                </a:highlight>
                <a:latin typeface="Consolas"/>
                <a:ea typeface="Consolas"/>
                <a:cs typeface="Consolas"/>
                <a:sym typeface="Consolas"/>
              </a:rPr>
              <a:t>except </a:t>
            </a:r>
            <a:r>
              <a:rPr lang="en" dirty="0" err="1">
                <a:solidFill>
                  <a:srgbClr val="000080"/>
                </a:solidFill>
                <a:highlight>
                  <a:srgbClr val="FFFFFF"/>
                </a:highlight>
                <a:latin typeface="Consolas"/>
                <a:ea typeface="Consolas"/>
                <a:cs typeface="Consolas"/>
                <a:sym typeface="Consolas"/>
              </a:rPr>
              <a:t>FileNotFoundError</a:t>
            </a:r>
            <a:r>
              <a:rPr lang="en" dirty="0">
                <a:solidFill>
                  <a:schemeClr val="dk1"/>
                </a:solidFill>
                <a:highlight>
                  <a:srgbClr val="FFFFFF"/>
                </a:highlight>
                <a:latin typeface="Consolas"/>
                <a:ea typeface="Consolas"/>
                <a:cs typeface="Consolas"/>
                <a:sym typeface="Consolas"/>
              </a:rPr>
              <a:t>:</a:t>
            </a:r>
          </a:p>
          <a:p>
            <a:pPr marL="0" lvl="0" indent="-69850" rtl="0">
              <a:spcBef>
                <a:spcPts val="0"/>
              </a:spcBef>
              <a:buClr>
                <a:schemeClr val="dk1"/>
              </a:buClr>
              <a:buSzPct val="45833"/>
              <a:buFont typeface="Arial"/>
              <a:buNone/>
            </a:pPr>
            <a:endParaRPr dirty="0">
              <a:solidFill>
                <a:schemeClr val="dk1"/>
              </a:solidFill>
              <a:highlight>
                <a:srgbClr val="FFFFFF"/>
              </a:highlight>
              <a:latin typeface="Consolas"/>
              <a:ea typeface="Consolas"/>
              <a:cs typeface="Consolas"/>
              <a:sym typeface="Consolas"/>
            </a:endParaRPr>
          </a:p>
          <a:p>
            <a:pPr marL="0" lvl="0" indent="0" rtl="0">
              <a:spcBef>
                <a:spcPts val="0"/>
              </a:spcBef>
              <a:buNone/>
            </a:pPr>
            <a:r>
              <a:rPr lang="en" dirty="0">
                <a:solidFill>
                  <a:schemeClr val="dk1"/>
                </a:solidFill>
                <a:highlight>
                  <a:srgbClr val="FFFFFF"/>
                </a:highlight>
                <a:latin typeface="Consolas"/>
                <a:ea typeface="Consolas"/>
                <a:cs typeface="Consolas"/>
                <a:sym typeface="Consolas"/>
              </a:rPr>
              <a:t>    </a:t>
            </a:r>
            <a:r>
              <a:rPr lang="en" dirty="0">
                <a:solidFill>
                  <a:srgbClr val="000080"/>
                </a:solidFill>
                <a:highlight>
                  <a:srgbClr val="FFFFFF"/>
                </a:highlight>
                <a:latin typeface="Consolas"/>
                <a:ea typeface="Consolas"/>
                <a:cs typeface="Consolas"/>
                <a:sym typeface="Consolas"/>
              </a:rPr>
              <a:t>print</a:t>
            </a:r>
            <a:r>
              <a:rPr lang="en" dirty="0">
                <a:solidFill>
                  <a:schemeClr val="dk1"/>
                </a:solidFill>
                <a:highlight>
                  <a:srgbClr val="FFFFFF"/>
                </a:highlight>
                <a:latin typeface="Consolas"/>
                <a:ea typeface="Consolas"/>
                <a:cs typeface="Consolas"/>
                <a:sym typeface="Consolas"/>
              </a:rPr>
              <a:t>(</a:t>
            </a:r>
            <a:r>
              <a:rPr lang="en" b="1" dirty="0">
                <a:solidFill>
                  <a:srgbClr val="008080"/>
                </a:solidFill>
                <a:highlight>
                  <a:srgbClr val="FFFFFF"/>
                </a:highlight>
                <a:latin typeface="Consolas"/>
                <a:ea typeface="Consolas"/>
                <a:cs typeface="Consolas"/>
                <a:sym typeface="Consolas"/>
              </a:rPr>
              <a:t>"Sorry Dave, I can't let you do that"</a:t>
            </a:r>
            <a:r>
              <a:rPr lang="en" dirty="0">
                <a:solidFill>
                  <a:schemeClr val="dk1"/>
                </a:solidFill>
                <a:highlight>
                  <a:srgbClr val="FFFFFF"/>
                </a:highlight>
                <a:latin typeface="Consolas"/>
                <a:ea typeface="Consolas"/>
                <a:cs typeface="Consolas"/>
                <a:sym typeface="Consolas"/>
              </a:rPr>
              <a:t>)</a:t>
            </a:r>
          </a:p>
        </p:txBody>
      </p:sp>
      <p:sp>
        <p:nvSpPr>
          <p:cNvPr id="268" name="Shape 268"/>
          <p:cNvSpPr/>
          <p:nvPr/>
        </p:nvSpPr>
        <p:spPr>
          <a:xfrm>
            <a:off x="1154000" y="4419600"/>
            <a:ext cx="7402800" cy="452700"/>
          </a:xfrm>
          <a:prstGeom prst="roundRect">
            <a:avLst>
              <a:gd name="adj" fmla="val 16667"/>
            </a:avLst>
          </a:prstGeom>
          <a:noFill/>
          <a:ln w="19050" cap="flat" cmpd="sng">
            <a:solidFill>
              <a:schemeClr val="accent1"/>
            </a:solidFill>
            <a:prstDash val="dash"/>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ea typeface="Arial"/>
              <a:cs typeface="Arial"/>
              <a:sym typeface="Arial"/>
            </a:endParaRPr>
          </a:p>
        </p:txBody>
      </p:sp>
      <p:sp>
        <p:nvSpPr>
          <p:cNvPr id="269" name="Shape 269"/>
          <p:cNvSpPr txBox="1">
            <a:spLocks noGrp="1"/>
          </p:cNvSpPr>
          <p:nvPr>
            <p:ph type="title"/>
          </p:nvPr>
        </p:nvSpPr>
        <p:spPr>
          <a:xfrm>
            <a:off x="457200" y="274650"/>
            <a:ext cx="7470899" cy="1143299"/>
          </a:xfrm>
          <a:prstGeom prst="rect">
            <a:avLst/>
          </a:prstGeom>
        </p:spPr>
        <p:txBody>
          <a:bodyPr lIns="68575" tIns="68575" rIns="68575" bIns="68575" anchor="t" anchorCtr="0">
            <a:noAutofit/>
          </a:bodyPr>
          <a:lstStyle/>
          <a:p>
            <a:pPr lvl="0" rtl="0">
              <a:spcBef>
                <a:spcPts val="0"/>
              </a:spcBef>
              <a:buClr>
                <a:srgbClr val="000000"/>
              </a:buClr>
              <a:buSzPct val="30555"/>
              <a:buFont typeface="Arial"/>
              <a:buNone/>
            </a:pPr>
            <a:r>
              <a:rPr lang="en"/>
              <a:t>The parts of a </a:t>
            </a:r>
            <a:r>
              <a:rPr lang="en" b="1"/>
              <a:t>try/except</a:t>
            </a:r>
            <a:r>
              <a:rPr lang="en"/>
              <a:t> construct</a:t>
            </a:r>
          </a:p>
        </p:txBody>
      </p:sp>
      <p:sp>
        <p:nvSpPr>
          <p:cNvPr id="271" name="Shape 271"/>
          <p:cNvSpPr/>
          <p:nvPr/>
        </p:nvSpPr>
        <p:spPr>
          <a:xfrm>
            <a:off x="368524" y="1474150"/>
            <a:ext cx="8318275" cy="1442099"/>
          </a:xfrm>
          <a:prstGeom prst="roundRect">
            <a:avLst>
              <a:gd name="adj" fmla="val 16667"/>
            </a:avLst>
          </a:prstGeom>
          <a:noFill/>
          <a:ln w="19050" cap="flat" cmpd="sng">
            <a:solidFill>
              <a:schemeClr val="accent2"/>
            </a:solidFill>
            <a:prstDash val="solid"/>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ea typeface="Arial"/>
              <a:cs typeface="Arial"/>
              <a:sym typeface="Arial"/>
            </a:endParaRPr>
          </a:p>
        </p:txBody>
      </p:sp>
      <p:sp>
        <p:nvSpPr>
          <p:cNvPr id="272" name="Shape 272"/>
          <p:cNvSpPr/>
          <p:nvPr/>
        </p:nvSpPr>
        <p:spPr>
          <a:xfrm>
            <a:off x="1041525" y="1822800"/>
            <a:ext cx="7402800" cy="894899"/>
          </a:xfrm>
          <a:prstGeom prst="roundRect">
            <a:avLst>
              <a:gd name="adj" fmla="val 16667"/>
            </a:avLst>
          </a:prstGeom>
          <a:noFill/>
          <a:ln w="19050" cap="flat" cmpd="sng">
            <a:solidFill>
              <a:srgbClr val="4A86E8"/>
            </a:solidFill>
            <a:prstDash val="dash"/>
            <a:round/>
            <a:headEnd type="none" w="med" len="med"/>
            <a:tailEnd type="none" w="med" len="med"/>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ea typeface="Arial"/>
              <a:cs typeface="Arial"/>
              <a:sym typeface="Arial"/>
            </a:endParaRPr>
          </a:p>
        </p:txBody>
      </p:sp>
      <p:sp>
        <p:nvSpPr>
          <p:cNvPr id="273" name="Shape 273"/>
          <p:cNvSpPr txBox="1"/>
          <p:nvPr/>
        </p:nvSpPr>
        <p:spPr>
          <a:xfrm>
            <a:off x="457200" y="1009475"/>
            <a:ext cx="3509100" cy="7547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C0504D"/>
                </a:solidFill>
                <a:latin typeface="Arial"/>
                <a:ea typeface="Arial"/>
                <a:cs typeface="Arial"/>
                <a:sym typeface="Arial"/>
              </a:rPr>
              <a:t>The try </a:t>
            </a:r>
            <a:r>
              <a:rPr lang="en" sz="2400" b="1" kern="0">
                <a:solidFill>
                  <a:srgbClr val="C0504D"/>
                </a:solidFill>
                <a:latin typeface="Arial"/>
                <a:ea typeface="Arial"/>
                <a:cs typeface="Arial"/>
                <a:sym typeface="Arial"/>
              </a:rPr>
              <a:t>clause</a:t>
            </a:r>
          </a:p>
        </p:txBody>
      </p:sp>
      <p:sp>
        <p:nvSpPr>
          <p:cNvPr id="274" name="Shape 274"/>
          <p:cNvSpPr txBox="1"/>
          <p:nvPr/>
        </p:nvSpPr>
        <p:spPr>
          <a:xfrm>
            <a:off x="1824900" y="1371600"/>
            <a:ext cx="3509100" cy="7547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4A86E8"/>
                </a:solidFill>
                <a:latin typeface="Arial"/>
                <a:ea typeface="Arial"/>
                <a:cs typeface="Arial"/>
                <a:sym typeface="Arial"/>
              </a:rPr>
              <a:t>The try </a:t>
            </a:r>
            <a:r>
              <a:rPr lang="en" sz="2400" b="1" kern="0">
                <a:solidFill>
                  <a:srgbClr val="4A86E8"/>
                </a:solidFill>
                <a:latin typeface="Arial"/>
                <a:ea typeface="Arial"/>
                <a:cs typeface="Arial"/>
                <a:sym typeface="Arial"/>
              </a:rPr>
              <a:t>suite</a:t>
            </a:r>
          </a:p>
        </p:txBody>
      </p:sp>
      <p:sp>
        <p:nvSpPr>
          <p:cNvPr id="275" name="Shape 275"/>
          <p:cNvSpPr txBox="1"/>
          <p:nvPr/>
        </p:nvSpPr>
        <p:spPr>
          <a:xfrm>
            <a:off x="457200" y="3124200"/>
            <a:ext cx="3509100" cy="7547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C0504D"/>
                </a:solidFill>
                <a:latin typeface="Arial"/>
                <a:ea typeface="Arial"/>
                <a:cs typeface="Arial"/>
                <a:sym typeface="Arial"/>
              </a:rPr>
              <a:t>The except </a:t>
            </a:r>
            <a:r>
              <a:rPr lang="en" sz="2400" b="1" kern="0">
                <a:solidFill>
                  <a:srgbClr val="C0504D"/>
                </a:solidFill>
                <a:latin typeface="Arial"/>
                <a:ea typeface="Arial"/>
                <a:cs typeface="Arial"/>
                <a:sym typeface="Arial"/>
              </a:rPr>
              <a:t>clause</a:t>
            </a:r>
          </a:p>
        </p:txBody>
      </p:sp>
      <p:sp>
        <p:nvSpPr>
          <p:cNvPr id="276" name="Shape 276"/>
          <p:cNvSpPr txBox="1"/>
          <p:nvPr/>
        </p:nvSpPr>
        <p:spPr>
          <a:xfrm>
            <a:off x="1696725" y="3886200"/>
            <a:ext cx="3509100" cy="754799"/>
          </a:xfrm>
          <a:prstGeom prst="rect">
            <a:avLst/>
          </a:prstGeom>
          <a:noFill/>
          <a:ln>
            <a:noFill/>
          </a:ln>
        </p:spPr>
        <p:txBody>
          <a:bodyPr lIns="91425" tIns="91425" rIns="91425" bIns="91425" anchor="t" anchorCtr="0">
            <a:noAutofit/>
          </a:bodyPr>
          <a:lstStyle/>
          <a:p>
            <a:pPr fontAlgn="auto">
              <a:spcBef>
                <a:spcPts val="0"/>
              </a:spcBef>
              <a:spcAft>
                <a:spcPts val="0"/>
              </a:spcAft>
            </a:pPr>
            <a:r>
              <a:rPr lang="en" sz="2400" kern="0">
                <a:solidFill>
                  <a:srgbClr val="4A86E8"/>
                </a:solidFill>
                <a:latin typeface="Arial"/>
                <a:ea typeface="Arial"/>
                <a:cs typeface="Arial"/>
                <a:sym typeface="Arial"/>
              </a:rPr>
              <a:t>The except </a:t>
            </a:r>
            <a:r>
              <a:rPr lang="en" sz="2400" b="1" kern="0">
                <a:solidFill>
                  <a:srgbClr val="4A86E8"/>
                </a:solidFill>
                <a:latin typeface="Arial"/>
                <a:ea typeface="Arial"/>
                <a:cs typeface="Arial"/>
                <a:sym typeface="Arial"/>
              </a:rPr>
              <a:t>suite</a:t>
            </a:r>
          </a:p>
        </p:txBody>
      </p:sp>
      <p:sp>
        <p:nvSpPr>
          <p:cNvPr id="2" name="Slide Number Placeholder 1"/>
          <p:cNvSpPr>
            <a:spLocks noGrp="1"/>
          </p:cNvSpPr>
          <p:nvPr>
            <p:ph type="sldNum" idx="12"/>
          </p:nvPr>
        </p:nvSpPr>
        <p:spPr/>
        <p:txBody>
          <a:bodyPr vert="horz" lIns="91440" tIns="45720" rIns="91440" bIns="45720" rtlCol="0" anchor="ctr"/>
          <a:lstStyle/>
          <a:p>
            <a:pPr algn="r"/>
            <a:fld id="{00000000-1234-1234-1234-123412341234}" type="slidenum">
              <a:rPr lang="en" sz="1200">
                <a:solidFill>
                  <a:schemeClr val="tx1">
                    <a:tint val="75000"/>
                  </a:schemeClr>
                </a:solidFill>
                <a:latin typeface="Calibri"/>
              </a:rPr>
              <a:pPr algn="r"/>
              <a:t>34</a:t>
            </a:fld>
            <a:endParaRPr lang="en" sz="1200">
              <a:solidFill>
                <a:schemeClr val="tx1">
                  <a:tint val="75000"/>
                </a:schemeClr>
              </a:solidFill>
              <a:latin typeface="Calibri"/>
            </a:endParaRPr>
          </a:p>
        </p:txBody>
      </p:sp>
    </p:spTree>
    <p:extLst>
      <p:ext uri="{BB962C8B-B14F-4D97-AF65-F5344CB8AC3E}">
        <p14:creationId xmlns:p14="http://schemas.microsoft.com/office/powerpoint/2010/main" val="1390829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457200" y="274650"/>
            <a:ext cx="7470899" cy="1143299"/>
          </a:xfrm>
          <a:prstGeom prst="rect">
            <a:avLst/>
          </a:prstGeom>
        </p:spPr>
        <p:txBody>
          <a:bodyPr lIns="68575" tIns="68575" rIns="68575" bIns="68575" anchor="t" anchorCtr="0">
            <a:noAutofit/>
          </a:bodyPr>
          <a:lstStyle/>
          <a:p>
            <a:pPr lvl="0">
              <a:spcBef>
                <a:spcPts val="0"/>
              </a:spcBef>
              <a:buClr>
                <a:srgbClr val="000000"/>
              </a:buClr>
              <a:buSzPct val="30555"/>
              <a:buFont typeface="Arial"/>
              <a:buNone/>
            </a:pPr>
            <a:r>
              <a:rPr lang="en" smtClean="0"/>
              <a:t>Example - what are the possible outcomes of this code?</a:t>
            </a:r>
            <a:endParaRPr lang="en"/>
          </a:p>
        </p:txBody>
      </p:sp>
      <p:sp>
        <p:nvSpPr>
          <p:cNvPr id="317" name="Shape 317"/>
          <p:cNvSpPr txBox="1">
            <a:spLocks noGrp="1"/>
          </p:cNvSpPr>
          <p:nvPr>
            <p:ph type="body" idx="1"/>
          </p:nvPr>
        </p:nvSpPr>
        <p:spPr>
          <a:xfrm>
            <a:off x="457200" y="1417950"/>
            <a:ext cx="8229600" cy="5149799"/>
          </a:xfrm>
          <a:prstGeom prst="rect">
            <a:avLst/>
          </a:prstGeom>
        </p:spPr>
        <p:txBody>
          <a:bodyPr lIns="68575" tIns="68575" rIns="68575" bIns="68575" anchor="t" anchorCtr="0">
            <a:noAutofit/>
          </a:bodyPr>
          <a:lstStyle/>
          <a:p>
            <a:pPr lvl="0" rtl="0">
              <a:spcBef>
                <a:spcPts val="0"/>
              </a:spcBef>
              <a:buClr>
                <a:schemeClr val="dk1"/>
              </a:buClr>
              <a:buSzPct val="45833"/>
              <a:buFont typeface="Arial"/>
              <a:buNone/>
            </a:pPr>
            <a:endParaRPr i="1" smtClean="0">
              <a:solidFill>
                <a:srgbClr val="808080"/>
              </a:solidFill>
              <a:highlight>
                <a:srgbClr val="FFFFFF"/>
              </a:highlight>
              <a:latin typeface="Consolas"/>
              <a:ea typeface="Consolas"/>
              <a:cs typeface="Consolas"/>
              <a:sym typeface="Consolas"/>
            </a:endParaRPr>
          </a:p>
          <a:p>
            <a:pPr lvl="0" rtl="0">
              <a:spcBef>
                <a:spcPts val="0"/>
              </a:spcBef>
              <a:buClr>
                <a:schemeClr val="dk1"/>
              </a:buClr>
              <a:buSzPct val="45833"/>
              <a:buFont typeface="Arial"/>
              <a:buNone/>
            </a:pPr>
            <a:r>
              <a:rPr lang="en" b="1" smtClean="0">
                <a:solidFill>
                  <a:srgbClr val="000080"/>
                </a:solidFill>
                <a:highlight>
                  <a:srgbClr val="FFFFFF"/>
                </a:highlight>
                <a:latin typeface="Consolas"/>
                <a:ea typeface="Consolas"/>
                <a:cs typeface="Consolas"/>
                <a:sym typeface="Consolas"/>
              </a:rPr>
              <a:t>try</a:t>
            </a:r>
            <a:r>
              <a:rPr lang="en" smtClean="0">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smtClean="0">
                <a:solidFill>
                  <a:schemeClr val="dk1"/>
                </a:solidFill>
                <a:highlight>
                  <a:srgbClr val="FFFFFF"/>
                </a:highlight>
                <a:latin typeface="Consolas"/>
                <a:ea typeface="Consolas"/>
                <a:cs typeface="Consolas"/>
                <a:sym typeface="Consolas"/>
              </a:rPr>
              <a:t>    number = </a:t>
            </a:r>
            <a:r>
              <a:rPr lang="en" smtClean="0">
                <a:solidFill>
                  <a:srgbClr val="000080"/>
                </a:solidFill>
                <a:highlight>
                  <a:srgbClr val="FFFFFF"/>
                </a:highlight>
                <a:latin typeface="Consolas"/>
                <a:ea typeface="Consolas"/>
                <a:cs typeface="Consolas"/>
                <a:sym typeface="Consolas"/>
              </a:rPr>
              <a:t>int</a:t>
            </a:r>
            <a:r>
              <a:rPr lang="en" smtClean="0">
                <a:solidFill>
                  <a:schemeClr val="dk1"/>
                </a:solidFill>
                <a:highlight>
                  <a:srgbClr val="FFFFFF"/>
                </a:highlight>
                <a:latin typeface="Consolas"/>
                <a:ea typeface="Consolas"/>
                <a:cs typeface="Consolas"/>
                <a:sym typeface="Consolas"/>
              </a:rPr>
              <a:t>(</a:t>
            </a:r>
            <a:r>
              <a:rPr lang="en" smtClean="0">
                <a:solidFill>
                  <a:srgbClr val="000080"/>
                </a:solidFill>
                <a:highlight>
                  <a:srgbClr val="FFFFFF"/>
                </a:highlight>
                <a:latin typeface="Consolas"/>
                <a:ea typeface="Consolas"/>
                <a:cs typeface="Consolas"/>
                <a:sym typeface="Consolas"/>
              </a:rPr>
              <a:t>input</a:t>
            </a:r>
            <a:r>
              <a:rPr lang="en" smtClean="0">
                <a:solidFill>
                  <a:schemeClr val="dk1"/>
                </a:solidFill>
                <a:highlight>
                  <a:srgbClr val="FFFFFF"/>
                </a:highlight>
                <a:latin typeface="Consolas"/>
                <a:ea typeface="Consolas"/>
                <a:cs typeface="Consolas"/>
                <a:sym typeface="Consolas"/>
              </a:rPr>
              <a:t>(</a:t>
            </a:r>
            <a:r>
              <a:rPr lang="en" b="1" smtClean="0">
                <a:solidFill>
                  <a:srgbClr val="008080"/>
                </a:solidFill>
                <a:highlight>
                  <a:srgbClr val="FFFFFF"/>
                </a:highlight>
                <a:latin typeface="Consolas"/>
                <a:ea typeface="Consolas"/>
                <a:cs typeface="Consolas"/>
                <a:sym typeface="Consolas"/>
              </a:rPr>
              <a:t>"? "</a:t>
            </a:r>
            <a:r>
              <a:rPr lang="en" smtClean="0">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smtClean="0">
                <a:solidFill>
                  <a:schemeClr val="dk1"/>
                </a:solidFill>
                <a:highlight>
                  <a:srgbClr val="FFFFFF"/>
                </a:highlight>
                <a:latin typeface="Consolas"/>
                <a:ea typeface="Consolas"/>
                <a:cs typeface="Consolas"/>
                <a:sym typeface="Consolas"/>
              </a:rPr>
              <a:t>    </a:t>
            </a:r>
            <a:r>
              <a:rPr lang="en" smtClean="0">
                <a:solidFill>
                  <a:srgbClr val="000080"/>
                </a:solidFill>
                <a:highlight>
                  <a:srgbClr val="FFFFFF"/>
                </a:highlight>
                <a:latin typeface="Consolas"/>
                <a:ea typeface="Consolas"/>
                <a:cs typeface="Consolas"/>
                <a:sym typeface="Consolas"/>
              </a:rPr>
              <a:t>print</a:t>
            </a:r>
            <a:r>
              <a:rPr lang="en" smtClean="0">
                <a:solidFill>
                  <a:schemeClr val="dk1"/>
                </a:solidFill>
                <a:highlight>
                  <a:srgbClr val="FFFFFF"/>
                </a:highlight>
                <a:latin typeface="Consolas"/>
                <a:ea typeface="Consolas"/>
                <a:cs typeface="Consolas"/>
                <a:sym typeface="Consolas"/>
              </a:rPr>
              <a:t>(</a:t>
            </a:r>
            <a:r>
              <a:rPr lang="en" smtClean="0">
                <a:solidFill>
                  <a:srgbClr val="0000FF"/>
                </a:solidFill>
                <a:highlight>
                  <a:srgbClr val="FFFFFF"/>
                </a:highlight>
                <a:latin typeface="Consolas"/>
                <a:ea typeface="Consolas"/>
                <a:cs typeface="Consolas"/>
                <a:sym typeface="Consolas"/>
              </a:rPr>
              <a:t>10 </a:t>
            </a:r>
            <a:r>
              <a:rPr lang="en" smtClean="0">
                <a:solidFill>
                  <a:schemeClr val="dk1"/>
                </a:solidFill>
                <a:highlight>
                  <a:srgbClr val="FFFFFF"/>
                </a:highlight>
                <a:latin typeface="Consolas"/>
                <a:ea typeface="Consolas"/>
                <a:cs typeface="Consolas"/>
                <a:sym typeface="Consolas"/>
              </a:rPr>
              <a:t>/ number)</a:t>
            </a:r>
          </a:p>
          <a:p>
            <a:pPr lvl="0" rtl="0">
              <a:spcBef>
                <a:spcPts val="0"/>
              </a:spcBef>
              <a:buClr>
                <a:schemeClr val="dk1"/>
              </a:buClr>
              <a:buSzPct val="45833"/>
              <a:buFont typeface="Arial"/>
              <a:buNone/>
            </a:pPr>
            <a:r>
              <a:rPr lang="en" b="1" smtClean="0">
                <a:solidFill>
                  <a:srgbClr val="000080"/>
                </a:solidFill>
                <a:highlight>
                  <a:srgbClr val="FFFFFF"/>
                </a:highlight>
                <a:latin typeface="Consolas"/>
                <a:ea typeface="Consolas"/>
                <a:cs typeface="Consolas"/>
                <a:sym typeface="Consolas"/>
              </a:rPr>
              <a:t>except </a:t>
            </a:r>
            <a:r>
              <a:rPr lang="en" smtClean="0">
                <a:solidFill>
                  <a:srgbClr val="000080"/>
                </a:solidFill>
                <a:highlight>
                  <a:srgbClr val="FFFFFF"/>
                </a:highlight>
                <a:latin typeface="Consolas"/>
                <a:ea typeface="Consolas"/>
                <a:cs typeface="Consolas"/>
                <a:sym typeface="Consolas"/>
              </a:rPr>
              <a:t>ValueError</a:t>
            </a:r>
            <a:r>
              <a:rPr lang="en" smtClean="0">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smtClean="0">
                <a:solidFill>
                  <a:schemeClr val="dk1"/>
                </a:solidFill>
                <a:highlight>
                  <a:srgbClr val="FFFFFF"/>
                </a:highlight>
                <a:latin typeface="Consolas"/>
                <a:ea typeface="Consolas"/>
                <a:cs typeface="Consolas"/>
                <a:sym typeface="Consolas"/>
              </a:rPr>
              <a:t>    </a:t>
            </a:r>
            <a:r>
              <a:rPr lang="en" smtClean="0">
                <a:solidFill>
                  <a:srgbClr val="000080"/>
                </a:solidFill>
                <a:highlight>
                  <a:srgbClr val="FFFFFF"/>
                </a:highlight>
                <a:latin typeface="Consolas"/>
                <a:ea typeface="Consolas"/>
                <a:cs typeface="Consolas"/>
                <a:sym typeface="Consolas"/>
              </a:rPr>
              <a:t>print</a:t>
            </a:r>
            <a:r>
              <a:rPr lang="en" smtClean="0">
                <a:solidFill>
                  <a:schemeClr val="dk1"/>
                </a:solidFill>
                <a:highlight>
                  <a:srgbClr val="FFFFFF"/>
                </a:highlight>
                <a:latin typeface="Consolas"/>
                <a:ea typeface="Consolas"/>
                <a:cs typeface="Consolas"/>
                <a:sym typeface="Consolas"/>
              </a:rPr>
              <a:t>(</a:t>
            </a:r>
            <a:r>
              <a:rPr lang="en" b="1" smtClean="0">
                <a:solidFill>
                  <a:srgbClr val="008080"/>
                </a:solidFill>
                <a:highlight>
                  <a:srgbClr val="FFFFFF"/>
                </a:highlight>
                <a:latin typeface="Consolas"/>
                <a:ea typeface="Consolas"/>
                <a:cs typeface="Consolas"/>
                <a:sym typeface="Consolas"/>
              </a:rPr>
              <a:t>"Not a valid integer"</a:t>
            </a:r>
            <a:r>
              <a:rPr lang="en" smtClean="0">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b="1" smtClean="0">
                <a:solidFill>
                  <a:srgbClr val="000080"/>
                </a:solidFill>
                <a:highlight>
                  <a:srgbClr val="FFFFFF"/>
                </a:highlight>
                <a:latin typeface="Consolas"/>
                <a:ea typeface="Consolas"/>
                <a:cs typeface="Consolas"/>
                <a:sym typeface="Consolas"/>
              </a:rPr>
              <a:t>except </a:t>
            </a:r>
            <a:r>
              <a:rPr lang="en" smtClean="0">
                <a:solidFill>
                  <a:srgbClr val="000080"/>
                </a:solidFill>
                <a:highlight>
                  <a:srgbClr val="FFFFFF"/>
                </a:highlight>
                <a:latin typeface="Consolas"/>
                <a:ea typeface="Consolas"/>
                <a:cs typeface="Consolas"/>
                <a:sym typeface="Consolas"/>
              </a:rPr>
              <a:t>ZeroDivisionError</a:t>
            </a:r>
            <a:r>
              <a:rPr lang="en" smtClean="0">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smtClean="0">
                <a:solidFill>
                  <a:schemeClr val="dk1"/>
                </a:solidFill>
                <a:highlight>
                  <a:srgbClr val="FFFFFF"/>
                </a:highlight>
                <a:latin typeface="Consolas"/>
                <a:ea typeface="Consolas"/>
                <a:cs typeface="Consolas"/>
                <a:sym typeface="Consolas"/>
              </a:rPr>
              <a:t>    </a:t>
            </a:r>
            <a:r>
              <a:rPr lang="en" smtClean="0">
                <a:solidFill>
                  <a:srgbClr val="000080"/>
                </a:solidFill>
                <a:highlight>
                  <a:srgbClr val="FFFFFF"/>
                </a:highlight>
                <a:latin typeface="Consolas"/>
                <a:ea typeface="Consolas"/>
                <a:cs typeface="Consolas"/>
                <a:sym typeface="Consolas"/>
              </a:rPr>
              <a:t>print</a:t>
            </a:r>
            <a:r>
              <a:rPr lang="en" smtClean="0">
                <a:solidFill>
                  <a:schemeClr val="dk1"/>
                </a:solidFill>
                <a:highlight>
                  <a:srgbClr val="FFFFFF"/>
                </a:highlight>
                <a:latin typeface="Consolas"/>
                <a:ea typeface="Consolas"/>
                <a:cs typeface="Consolas"/>
                <a:sym typeface="Consolas"/>
              </a:rPr>
              <a:t>(</a:t>
            </a:r>
            <a:r>
              <a:rPr lang="en" b="1" smtClean="0">
                <a:solidFill>
                  <a:srgbClr val="008080"/>
                </a:solidFill>
                <a:highlight>
                  <a:srgbClr val="FFFFFF"/>
                </a:highlight>
                <a:latin typeface="Consolas"/>
                <a:ea typeface="Consolas"/>
                <a:cs typeface="Consolas"/>
                <a:sym typeface="Consolas"/>
              </a:rPr>
              <a:t>"Can't divide by zero"</a:t>
            </a:r>
            <a:r>
              <a:rPr lang="en" smtClean="0">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b="1" smtClean="0">
                <a:solidFill>
                  <a:srgbClr val="000080"/>
                </a:solidFill>
                <a:highlight>
                  <a:srgbClr val="FFFFFF"/>
                </a:highlight>
                <a:latin typeface="Consolas"/>
                <a:ea typeface="Consolas"/>
                <a:cs typeface="Consolas"/>
                <a:sym typeface="Consolas"/>
              </a:rPr>
              <a:t>except</a:t>
            </a:r>
            <a:r>
              <a:rPr lang="en" smtClean="0">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smtClean="0">
                <a:solidFill>
                  <a:schemeClr val="dk1"/>
                </a:solidFill>
                <a:highlight>
                  <a:srgbClr val="FFFFFF"/>
                </a:highlight>
                <a:latin typeface="Consolas"/>
                <a:ea typeface="Consolas"/>
                <a:cs typeface="Consolas"/>
                <a:sym typeface="Consolas"/>
              </a:rPr>
              <a:t>    </a:t>
            </a:r>
            <a:r>
              <a:rPr lang="en" smtClean="0">
                <a:solidFill>
                  <a:srgbClr val="000080"/>
                </a:solidFill>
                <a:highlight>
                  <a:srgbClr val="FFFFFF"/>
                </a:highlight>
                <a:latin typeface="Consolas"/>
                <a:ea typeface="Consolas"/>
                <a:cs typeface="Consolas"/>
                <a:sym typeface="Consolas"/>
              </a:rPr>
              <a:t>print</a:t>
            </a:r>
            <a:r>
              <a:rPr lang="en" smtClean="0">
                <a:solidFill>
                  <a:schemeClr val="dk1"/>
                </a:solidFill>
                <a:highlight>
                  <a:srgbClr val="FFFFFF"/>
                </a:highlight>
                <a:latin typeface="Consolas"/>
                <a:ea typeface="Consolas"/>
                <a:cs typeface="Consolas"/>
                <a:sym typeface="Consolas"/>
              </a:rPr>
              <a:t>(</a:t>
            </a:r>
            <a:r>
              <a:rPr lang="en" b="1" smtClean="0">
                <a:solidFill>
                  <a:srgbClr val="008080"/>
                </a:solidFill>
                <a:highlight>
                  <a:srgbClr val="FFFFFF"/>
                </a:highlight>
                <a:latin typeface="Consolas"/>
                <a:ea typeface="Consolas"/>
                <a:cs typeface="Consolas"/>
                <a:sym typeface="Consolas"/>
              </a:rPr>
              <a:t>"Some other exception happened"</a:t>
            </a:r>
            <a:r>
              <a:rPr lang="en" smtClean="0">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smtClean="0">
                <a:solidFill>
                  <a:srgbClr val="000080"/>
                </a:solidFill>
                <a:highlight>
                  <a:srgbClr val="FFFFFF"/>
                </a:highlight>
                <a:latin typeface="Consolas"/>
                <a:ea typeface="Consolas"/>
                <a:cs typeface="Consolas"/>
                <a:sym typeface="Consolas"/>
              </a:rPr>
              <a:t>print</a:t>
            </a:r>
            <a:r>
              <a:rPr lang="en" smtClean="0">
                <a:solidFill>
                  <a:schemeClr val="dk1"/>
                </a:solidFill>
                <a:highlight>
                  <a:srgbClr val="FFFFFF"/>
                </a:highlight>
                <a:latin typeface="Consolas"/>
                <a:ea typeface="Consolas"/>
                <a:cs typeface="Consolas"/>
                <a:sym typeface="Consolas"/>
              </a:rPr>
              <a:t>(</a:t>
            </a:r>
            <a:r>
              <a:rPr lang="en" b="1" smtClean="0">
                <a:solidFill>
                  <a:srgbClr val="008080"/>
                </a:solidFill>
                <a:highlight>
                  <a:srgbClr val="FFFFFF"/>
                </a:highlight>
                <a:latin typeface="Consolas"/>
                <a:ea typeface="Consolas"/>
                <a:cs typeface="Consolas"/>
                <a:sym typeface="Consolas"/>
              </a:rPr>
              <a:t>"Finished"</a:t>
            </a:r>
            <a:r>
              <a:rPr lang="en" smtClean="0">
                <a:solidFill>
                  <a:schemeClr val="dk1"/>
                </a:solidFill>
                <a:highlight>
                  <a:srgbClr val="FFFFFF"/>
                </a:highlight>
                <a:latin typeface="Consolas"/>
                <a:ea typeface="Consolas"/>
                <a:cs typeface="Consolas"/>
                <a:sym typeface="Consolas"/>
              </a:rPr>
              <a:t>)</a:t>
            </a:r>
          </a:p>
          <a:p>
            <a:pPr lvl="0" rtl="0">
              <a:spcBef>
                <a:spcPts val="0"/>
              </a:spcBef>
              <a:buClr>
                <a:schemeClr val="dk1"/>
              </a:buClr>
              <a:buSzPct val="61111"/>
              <a:buFont typeface="Arial"/>
              <a:buNone/>
            </a:pPr>
            <a:endParaRPr sz="1800" smtClean="0">
              <a:solidFill>
                <a:schemeClr val="dk1"/>
              </a:solidFill>
              <a:highlight>
                <a:srgbClr val="FFFFFF"/>
              </a:highlight>
              <a:latin typeface="Arial"/>
              <a:ea typeface="Arial"/>
              <a:cs typeface="Arial"/>
              <a:sym typeface="Arial"/>
            </a:endParaRPr>
          </a:p>
          <a:p>
            <a:pPr lvl="0">
              <a:spcBef>
                <a:spcPts val="0"/>
              </a:spcBef>
              <a:buNone/>
            </a:pPr>
            <a:endParaRPr/>
          </a:p>
        </p:txBody>
      </p:sp>
      <p:sp>
        <p:nvSpPr>
          <p:cNvPr id="2" name="Slide Number Placeholder 1"/>
          <p:cNvSpPr>
            <a:spLocks noGrp="1"/>
          </p:cNvSpPr>
          <p:nvPr>
            <p:ph type="sldNum" idx="12"/>
          </p:nvPr>
        </p:nvSpPr>
        <p:spPr/>
        <p:txBody>
          <a:bodyPr/>
          <a:lstStyle/>
          <a:p>
            <a:fld id="{00000000-1234-1234-1234-123412341234}" type="slidenum">
              <a:rPr lang="en" smtClean="0"/>
              <a:pPr/>
              <a:t>35</a:t>
            </a:fld>
            <a:endParaRPr lang="en"/>
          </a:p>
        </p:txBody>
      </p:sp>
    </p:spTree>
    <p:extLst>
      <p:ext uri="{BB962C8B-B14F-4D97-AF65-F5344CB8AC3E}">
        <p14:creationId xmlns:p14="http://schemas.microsoft.com/office/powerpoint/2010/main" val="810965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457200" y="274650"/>
            <a:ext cx="7470899" cy="1143299"/>
          </a:xfrm>
          <a:prstGeom prst="rect">
            <a:avLst/>
          </a:prstGeom>
        </p:spPr>
        <p:txBody>
          <a:bodyPr lIns="68575" tIns="68575" rIns="68575" bIns="68575" anchor="t" anchorCtr="0">
            <a:noAutofit/>
          </a:bodyPr>
          <a:lstStyle/>
          <a:p>
            <a:pPr lvl="0" rtl="0">
              <a:spcBef>
                <a:spcPts val="0"/>
              </a:spcBef>
              <a:buClr>
                <a:schemeClr val="dk1"/>
              </a:buClr>
              <a:buSzPct val="30555"/>
              <a:buFont typeface="Arial"/>
              <a:buNone/>
            </a:pPr>
            <a:r>
              <a:rPr lang="en"/>
              <a:t>Exceptions are very useful for input validation in Python </a:t>
            </a:r>
          </a:p>
          <a:p>
            <a:pPr lvl="0">
              <a:spcBef>
                <a:spcPts val="0"/>
              </a:spcBef>
              <a:buNone/>
            </a:pPr>
            <a:endParaRPr/>
          </a:p>
        </p:txBody>
      </p:sp>
      <p:sp>
        <p:nvSpPr>
          <p:cNvPr id="324" name="Shape 324"/>
          <p:cNvSpPr txBox="1">
            <a:spLocks noGrp="1"/>
          </p:cNvSpPr>
          <p:nvPr>
            <p:ph type="body" idx="1"/>
          </p:nvPr>
        </p:nvSpPr>
        <p:spPr>
          <a:xfrm>
            <a:off x="457200" y="1417950"/>
            <a:ext cx="8229600" cy="5149799"/>
          </a:xfrm>
          <a:prstGeom prst="rect">
            <a:avLst/>
          </a:prstGeom>
        </p:spPr>
        <p:txBody>
          <a:bodyPr lIns="68575" tIns="68575" rIns="68575" bIns="68575" anchor="t" anchorCtr="0">
            <a:noAutofit/>
          </a:bodyPr>
          <a:lstStyle/>
          <a:p>
            <a:pPr lvl="0" rtl="0">
              <a:spcBef>
                <a:spcPts val="0"/>
              </a:spcBef>
              <a:buNone/>
            </a:pPr>
            <a:endParaRPr dirty="0">
              <a:solidFill>
                <a:schemeClr val="dk1"/>
              </a:solidFill>
              <a:highlight>
                <a:srgbClr val="FFFFFF"/>
              </a:highlight>
              <a:latin typeface="Consolas"/>
              <a:ea typeface="Consolas"/>
              <a:cs typeface="Consolas"/>
              <a:sym typeface="Consolas"/>
            </a:endParaRPr>
          </a:p>
          <a:p>
            <a:pPr lvl="0" rtl="0">
              <a:spcBef>
                <a:spcPts val="0"/>
              </a:spcBef>
              <a:buClr>
                <a:schemeClr val="dk1"/>
              </a:buClr>
              <a:buSzPct val="45833"/>
              <a:buFont typeface="Arial"/>
              <a:buNone/>
            </a:pPr>
            <a:r>
              <a:rPr lang="en" dirty="0" err="1">
                <a:solidFill>
                  <a:schemeClr val="dk1"/>
                </a:solidFill>
                <a:highlight>
                  <a:srgbClr val="FFFFFF"/>
                </a:highlight>
                <a:latin typeface="Consolas"/>
                <a:ea typeface="Consolas"/>
                <a:cs typeface="Consolas"/>
                <a:sym typeface="Consolas"/>
              </a:rPr>
              <a:t>valid_input</a:t>
            </a:r>
            <a:r>
              <a:rPr lang="en" dirty="0">
                <a:solidFill>
                  <a:schemeClr val="dk1"/>
                </a:solidFill>
                <a:highlight>
                  <a:srgbClr val="FFFFFF"/>
                </a:highlight>
                <a:latin typeface="Consolas"/>
                <a:ea typeface="Consolas"/>
                <a:cs typeface="Consolas"/>
                <a:sym typeface="Consolas"/>
              </a:rPr>
              <a:t> = </a:t>
            </a:r>
            <a:r>
              <a:rPr lang="en" b="1" dirty="0">
                <a:solidFill>
                  <a:srgbClr val="000080"/>
                </a:solidFill>
                <a:highlight>
                  <a:srgbClr val="FFFFFF"/>
                </a:highlight>
                <a:latin typeface="Consolas"/>
                <a:ea typeface="Consolas"/>
                <a:cs typeface="Consolas"/>
                <a:sym typeface="Consolas"/>
              </a:rPr>
              <a:t>False</a:t>
            </a:r>
          </a:p>
          <a:p>
            <a:pPr lvl="0" rtl="0">
              <a:spcBef>
                <a:spcPts val="0"/>
              </a:spcBef>
              <a:buClr>
                <a:schemeClr val="dk1"/>
              </a:buClr>
              <a:buSzPct val="45833"/>
              <a:buFont typeface="Arial"/>
              <a:buNone/>
            </a:pPr>
            <a:r>
              <a:rPr lang="en" b="1" dirty="0">
                <a:solidFill>
                  <a:srgbClr val="000080"/>
                </a:solidFill>
                <a:highlight>
                  <a:srgbClr val="FFFFFF"/>
                </a:highlight>
                <a:latin typeface="Consolas"/>
                <a:ea typeface="Consolas"/>
                <a:cs typeface="Consolas"/>
                <a:sym typeface="Consolas"/>
              </a:rPr>
              <a:t>while not </a:t>
            </a:r>
            <a:r>
              <a:rPr lang="en" dirty="0" err="1">
                <a:solidFill>
                  <a:schemeClr val="dk1"/>
                </a:solidFill>
                <a:highlight>
                  <a:srgbClr val="FFFFFF"/>
                </a:highlight>
                <a:latin typeface="Consolas"/>
                <a:ea typeface="Consolas"/>
                <a:cs typeface="Consolas"/>
                <a:sym typeface="Consolas"/>
              </a:rPr>
              <a:t>valid_input</a:t>
            </a:r>
            <a:r>
              <a:rPr lang="en"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dirty="0">
                <a:solidFill>
                  <a:schemeClr val="dk1"/>
                </a:solidFill>
                <a:highlight>
                  <a:srgbClr val="FFFFFF"/>
                </a:highlight>
                <a:latin typeface="Consolas"/>
                <a:ea typeface="Consolas"/>
                <a:cs typeface="Consolas"/>
                <a:sym typeface="Consolas"/>
              </a:rPr>
              <a:t>    </a:t>
            </a:r>
            <a:r>
              <a:rPr lang="en" b="1" dirty="0">
                <a:solidFill>
                  <a:srgbClr val="000080"/>
                </a:solidFill>
                <a:highlight>
                  <a:srgbClr val="FFFFFF"/>
                </a:highlight>
                <a:latin typeface="Consolas"/>
                <a:ea typeface="Consolas"/>
                <a:cs typeface="Consolas"/>
                <a:sym typeface="Consolas"/>
              </a:rPr>
              <a:t>try</a:t>
            </a:r>
            <a:r>
              <a:rPr lang="en"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dirty="0">
                <a:solidFill>
                  <a:schemeClr val="dk1"/>
                </a:solidFill>
                <a:highlight>
                  <a:srgbClr val="FFFFFF"/>
                </a:highlight>
                <a:latin typeface="Consolas"/>
                <a:ea typeface="Consolas"/>
                <a:cs typeface="Consolas"/>
                <a:sym typeface="Consolas"/>
              </a:rPr>
              <a:t>        age = </a:t>
            </a:r>
            <a:r>
              <a:rPr lang="en" dirty="0" err="1">
                <a:solidFill>
                  <a:srgbClr val="000080"/>
                </a:solidFill>
                <a:highlight>
                  <a:srgbClr val="FFFFFF"/>
                </a:highlight>
                <a:latin typeface="Consolas"/>
                <a:ea typeface="Consolas"/>
                <a:cs typeface="Consolas"/>
                <a:sym typeface="Consolas"/>
              </a:rPr>
              <a:t>int</a:t>
            </a:r>
            <a:r>
              <a:rPr lang="en" dirty="0">
                <a:solidFill>
                  <a:schemeClr val="dk1"/>
                </a:solidFill>
                <a:highlight>
                  <a:srgbClr val="FFFFFF"/>
                </a:highlight>
                <a:latin typeface="Consolas"/>
                <a:ea typeface="Consolas"/>
                <a:cs typeface="Consolas"/>
                <a:sym typeface="Consolas"/>
              </a:rPr>
              <a:t>(</a:t>
            </a:r>
            <a:r>
              <a:rPr lang="en" dirty="0">
                <a:solidFill>
                  <a:srgbClr val="000080"/>
                </a:solidFill>
                <a:highlight>
                  <a:srgbClr val="FFFFFF"/>
                </a:highlight>
                <a:latin typeface="Consolas"/>
                <a:ea typeface="Consolas"/>
                <a:cs typeface="Consolas"/>
                <a:sym typeface="Consolas"/>
              </a:rPr>
              <a:t>input</a:t>
            </a:r>
            <a:r>
              <a:rPr lang="en" dirty="0">
                <a:solidFill>
                  <a:schemeClr val="dk1"/>
                </a:solidFill>
                <a:highlight>
                  <a:srgbClr val="FFFFFF"/>
                </a:highlight>
                <a:latin typeface="Consolas"/>
                <a:ea typeface="Consolas"/>
                <a:cs typeface="Consolas"/>
                <a:sym typeface="Consolas"/>
              </a:rPr>
              <a:t>(</a:t>
            </a:r>
            <a:r>
              <a:rPr lang="en" b="1" dirty="0">
                <a:solidFill>
                  <a:srgbClr val="008080"/>
                </a:solidFill>
                <a:highlight>
                  <a:srgbClr val="FFFFFF"/>
                </a:highlight>
                <a:latin typeface="Consolas"/>
                <a:ea typeface="Consolas"/>
                <a:cs typeface="Consolas"/>
                <a:sym typeface="Consolas"/>
              </a:rPr>
              <a:t>"Age: "</a:t>
            </a:r>
            <a:r>
              <a:rPr lang="en"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dirty="0">
                <a:solidFill>
                  <a:schemeClr val="dk1"/>
                </a:solidFill>
                <a:highlight>
                  <a:srgbClr val="FFFFFF"/>
                </a:highlight>
                <a:latin typeface="Consolas"/>
                <a:ea typeface="Consolas"/>
                <a:cs typeface="Consolas"/>
                <a:sym typeface="Consolas"/>
              </a:rPr>
              <a:t>        </a:t>
            </a:r>
            <a:r>
              <a:rPr lang="en" dirty="0" err="1">
                <a:solidFill>
                  <a:schemeClr val="dk1"/>
                </a:solidFill>
                <a:highlight>
                  <a:srgbClr val="FFFFFF"/>
                </a:highlight>
                <a:latin typeface="Consolas"/>
                <a:ea typeface="Consolas"/>
                <a:cs typeface="Consolas"/>
                <a:sym typeface="Consolas"/>
              </a:rPr>
              <a:t>valid_input</a:t>
            </a:r>
            <a:r>
              <a:rPr lang="en" dirty="0">
                <a:solidFill>
                  <a:schemeClr val="dk1"/>
                </a:solidFill>
                <a:highlight>
                  <a:srgbClr val="FFFFFF"/>
                </a:highlight>
                <a:latin typeface="Consolas"/>
                <a:ea typeface="Consolas"/>
                <a:cs typeface="Consolas"/>
                <a:sym typeface="Consolas"/>
              </a:rPr>
              <a:t> = </a:t>
            </a:r>
            <a:r>
              <a:rPr lang="en" b="1" dirty="0">
                <a:solidFill>
                  <a:srgbClr val="000080"/>
                </a:solidFill>
                <a:highlight>
                  <a:srgbClr val="FFFFFF"/>
                </a:highlight>
                <a:latin typeface="Consolas"/>
                <a:ea typeface="Consolas"/>
                <a:cs typeface="Consolas"/>
                <a:sym typeface="Consolas"/>
              </a:rPr>
              <a:t>True</a:t>
            </a:r>
          </a:p>
          <a:p>
            <a:pPr lvl="0" rtl="0">
              <a:spcBef>
                <a:spcPts val="0"/>
              </a:spcBef>
              <a:buClr>
                <a:schemeClr val="dk1"/>
              </a:buClr>
              <a:buSzPct val="45833"/>
              <a:buFont typeface="Arial"/>
              <a:buNone/>
            </a:pPr>
            <a:r>
              <a:rPr lang="en" b="1" dirty="0">
                <a:solidFill>
                  <a:srgbClr val="000080"/>
                </a:solidFill>
                <a:highlight>
                  <a:srgbClr val="FFFFFF"/>
                </a:highlight>
                <a:latin typeface="Consolas"/>
                <a:ea typeface="Consolas"/>
                <a:cs typeface="Consolas"/>
                <a:sym typeface="Consolas"/>
              </a:rPr>
              <a:t>    except </a:t>
            </a:r>
            <a:r>
              <a:rPr lang="en" dirty="0" err="1">
                <a:solidFill>
                  <a:srgbClr val="000080"/>
                </a:solidFill>
                <a:highlight>
                  <a:srgbClr val="FFFFFF"/>
                </a:highlight>
                <a:latin typeface="Consolas"/>
                <a:ea typeface="Consolas"/>
                <a:cs typeface="Consolas"/>
                <a:sym typeface="Consolas"/>
              </a:rPr>
              <a:t>ValueError</a:t>
            </a:r>
            <a:r>
              <a:rPr lang="en" dirty="0">
                <a:solidFill>
                  <a:schemeClr val="dk1"/>
                </a:solidFill>
                <a:highlight>
                  <a:srgbClr val="FFFFFF"/>
                </a:highlight>
                <a:latin typeface="Consolas"/>
                <a:ea typeface="Consolas"/>
                <a:cs typeface="Consolas"/>
                <a:sym typeface="Consolas"/>
              </a:rPr>
              <a:t>:  </a:t>
            </a:r>
            <a:r>
              <a:rPr lang="en" i="1" dirty="0">
                <a:solidFill>
                  <a:srgbClr val="808080"/>
                </a:solidFill>
                <a:highlight>
                  <a:srgbClr val="FFFFFF"/>
                </a:highlight>
                <a:latin typeface="Consolas"/>
                <a:ea typeface="Consolas"/>
                <a:cs typeface="Consolas"/>
                <a:sym typeface="Consolas"/>
              </a:rPr>
              <a:t># or just  except:</a:t>
            </a:r>
          </a:p>
          <a:p>
            <a:pPr lvl="0" rtl="0">
              <a:spcBef>
                <a:spcPts val="0"/>
              </a:spcBef>
              <a:buClr>
                <a:schemeClr val="dk1"/>
              </a:buClr>
              <a:buSzPct val="45833"/>
              <a:buFont typeface="Arial"/>
              <a:buNone/>
            </a:pPr>
            <a:r>
              <a:rPr lang="en" i="1" dirty="0">
                <a:solidFill>
                  <a:srgbClr val="808080"/>
                </a:solidFill>
                <a:highlight>
                  <a:srgbClr val="FFFFFF"/>
                </a:highlight>
                <a:latin typeface="Consolas"/>
                <a:ea typeface="Consolas"/>
                <a:cs typeface="Consolas"/>
                <a:sym typeface="Consolas"/>
              </a:rPr>
              <a:t>        </a:t>
            </a:r>
            <a:r>
              <a:rPr lang="en" dirty="0">
                <a:solidFill>
                  <a:srgbClr val="000080"/>
                </a:solidFill>
                <a:highlight>
                  <a:srgbClr val="FFFFFF"/>
                </a:highlight>
                <a:latin typeface="Consolas"/>
                <a:ea typeface="Consolas"/>
                <a:cs typeface="Consolas"/>
                <a:sym typeface="Consolas"/>
              </a:rPr>
              <a:t>print</a:t>
            </a:r>
            <a:r>
              <a:rPr lang="en" dirty="0">
                <a:solidFill>
                  <a:schemeClr val="dk1"/>
                </a:solidFill>
                <a:highlight>
                  <a:srgbClr val="FFFFFF"/>
                </a:highlight>
                <a:latin typeface="Consolas"/>
                <a:ea typeface="Consolas"/>
                <a:cs typeface="Consolas"/>
                <a:sym typeface="Consolas"/>
              </a:rPr>
              <a:t>(</a:t>
            </a:r>
            <a:r>
              <a:rPr lang="en" b="1" dirty="0">
                <a:solidFill>
                  <a:srgbClr val="008080"/>
                </a:solidFill>
                <a:highlight>
                  <a:srgbClr val="FFFFFF"/>
                </a:highlight>
                <a:latin typeface="Consolas"/>
                <a:ea typeface="Consolas"/>
                <a:cs typeface="Consolas"/>
                <a:sym typeface="Consolas"/>
              </a:rPr>
              <a:t>"Invalid (not an integer)"</a:t>
            </a:r>
            <a:r>
              <a:rPr lang="en"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45833"/>
              <a:buFont typeface="Arial"/>
              <a:buNone/>
            </a:pPr>
            <a:r>
              <a:rPr lang="en" dirty="0">
                <a:solidFill>
                  <a:srgbClr val="000080"/>
                </a:solidFill>
                <a:highlight>
                  <a:srgbClr val="FFFFFF"/>
                </a:highlight>
                <a:latin typeface="Consolas"/>
                <a:ea typeface="Consolas"/>
                <a:cs typeface="Consolas"/>
                <a:sym typeface="Consolas"/>
              </a:rPr>
              <a:t>print</a:t>
            </a:r>
            <a:r>
              <a:rPr lang="en" dirty="0">
                <a:solidFill>
                  <a:schemeClr val="dk1"/>
                </a:solidFill>
                <a:highlight>
                  <a:srgbClr val="FFFFFF"/>
                </a:highlight>
                <a:latin typeface="Consolas"/>
                <a:ea typeface="Consolas"/>
                <a:cs typeface="Consolas"/>
                <a:sym typeface="Consolas"/>
              </a:rPr>
              <a:t>(</a:t>
            </a:r>
            <a:r>
              <a:rPr lang="en" b="1" dirty="0">
                <a:solidFill>
                  <a:srgbClr val="008080"/>
                </a:solidFill>
                <a:highlight>
                  <a:srgbClr val="FFFFFF"/>
                </a:highlight>
                <a:latin typeface="Consolas"/>
                <a:ea typeface="Consolas"/>
                <a:cs typeface="Consolas"/>
                <a:sym typeface="Consolas"/>
              </a:rPr>
              <a:t>"Next year you will be"</a:t>
            </a:r>
            <a:r>
              <a:rPr lang="en" dirty="0">
                <a:solidFill>
                  <a:schemeClr val="dk1"/>
                </a:solidFill>
                <a:highlight>
                  <a:srgbClr val="FFFFFF"/>
                </a:highlight>
                <a:latin typeface="Consolas"/>
                <a:ea typeface="Consolas"/>
                <a:cs typeface="Consolas"/>
                <a:sym typeface="Consolas"/>
              </a:rPr>
              <a:t>, age + </a:t>
            </a:r>
            <a:r>
              <a:rPr lang="en" dirty="0">
                <a:solidFill>
                  <a:srgbClr val="0000FF"/>
                </a:solidFill>
                <a:highlight>
                  <a:srgbClr val="FFFFFF"/>
                </a:highlight>
                <a:latin typeface="Consolas"/>
                <a:ea typeface="Consolas"/>
                <a:cs typeface="Consolas"/>
                <a:sym typeface="Consolas"/>
              </a:rPr>
              <a:t>1</a:t>
            </a:r>
            <a:r>
              <a:rPr lang="en" dirty="0">
                <a:solidFill>
                  <a:schemeClr val="dk1"/>
                </a:solidFill>
                <a:highlight>
                  <a:srgbClr val="FFFFFF"/>
                </a:highlight>
                <a:latin typeface="Consolas"/>
                <a:ea typeface="Consolas"/>
                <a:cs typeface="Consolas"/>
                <a:sym typeface="Consolas"/>
              </a:rPr>
              <a:t>)</a:t>
            </a:r>
          </a:p>
          <a:p>
            <a:pPr lvl="0">
              <a:spcBef>
                <a:spcPts val="0"/>
              </a:spcBef>
              <a:buNone/>
            </a:pPr>
            <a:endParaRPr dirty="0">
              <a:solidFill>
                <a:schemeClr val="dk1"/>
              </a:solidFill>
              <a:highlight>
                <a:srgbClr val="FFFFFF"/>
              </a:highlight>
              <a:latin typeface="Consolas"/>
              <a:ea typeface="Consolas"/>
              <a:cs typeface="Consolas"/>
              <a:sym typeface="Consolas"/>
            </a:endParaRPr>
          </a:p>
        </p:txBody>
      </p:sp>
      <p:sp>
        <p:nvSpPr>
          <p:cNvPr id="5" name="Rectangle 4"/>
          <p:cNvSpPr/>
          <p:nvPr/>
        </p:nvSpPr>
        <p:spPr>
          <a:xfrm>
            <a:off x="1529099" y="5638800"/>
            <a:ext cx="532709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defRPr/>
            </a:pPr>
            <a:r>
              <a:rPr lang="en-US" dirty="0">
                <a:latin typeface="Arial"/>
                <a:cs typeface="Arial"/>
              </a:rPr>
              <a:t>This is </a:t>
            </a:r>
            <a:r>
              <a:rPr lang="en-US" dirty="0" smtClean="0">
                <a:latin typeface="Arial"/>
                <a:cs typeface="Arial"/>
              </a:rPr>
              <a:t>a useful exception </a:t>
            </a:r>
            <a:r>
              <a:rPr lang="en-US">
                <a:latin typeface="Arial"/>
                <a:cs typeface="Arial"/>
              </a:rPr>
              <a:t>handling </a:t>
            </a:r>
            <a:r>
              <a:rPr lang="en-US" smtClean="0">
                <a:latin typeface="Arial"/>
                <a:cs typeface="Arial"/>
              </a:rPr>
              <a:t>pattern to learn</a:t>
            </a:r>
            <a:endParaRPr lang="en-GB" dirty="0">
              <a:latin typeface="Arial"/>
              <a:cs typeface="Arial"/>
            </a:endParaRPr>
          </a:p>
        </p:txBody>
      </p:sp>
      <p:sp>
        <p:nvSpPr>
          <p:cNvPr id="2" name="Slide Number Placeholder 1"/>
          <p:cNvSpPr>
            <a:spLocks noGrp="1"/>
          </p:cNvSpPr>
          <p:nvPr>
            <p:ph type="sldNum" idx="12"/>
          </p:nvPr>
        </p:nvSpPr>
        <p:spPr/>
        <p:txBody>
          <a:bodyPr/>
          <a:lstStyle/>
          <a:p>
            <a:fld id="{00000000-1234-1234-1234-123412341234}" type="slidenum">
              <a:rPr lang="en" smtClean="0"/>
              <a:pPr/>
              <a:t>36</a:t>
            </a:fld>
            <a:endParaRPr lang="en"/>
          </a:p>
        </p:txBody>
      </p:sp>
    </p:spTree>
    <p:extLst>
      <p:ext uri="{BB962C8B-B14F-4D97-AF65-F5344CB8AC3E}">
        <p14:creationId xmlns:p14="http://schemas.microsoft.com/office/powerpoint/2010/main" val="590152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Reminder, rules so far</a:t>
            </a:r>
            <a:endParaRPr lang="en-US" dirty="0"/>
          </a:p>
        </p:txBody>
      </p:sp>
      <p:sp>
        <p:nvSpPr>
          <p:cNvPr id="5" name="Content Placeholder 4"/>
          <p:cNvSpPr>
            <a:spLocks noGrp="1"/>
          </p:cNvSpPr>
          <p:nvPr>
            <p:ph idx="1"/>
          </p:nvPr>
        </p:nvSpPr>
        <p:spPr/>
        <p:txBody>
          <a:bodyPr/>
          <a:lstStyle/>
          <a:p>
            <a:pPr marL="514350" indent="-514350">
              <a:buFontTx/>
              <a:buAutoNum type="arabicPeriod"/>
            </a:pPr>
            <a:r>
              <a:rPr lang="en-US" sz="2400" dirty="0">
                <a:latin typeface="Arial" charset="0"/>
                <a:ea typeface="ＭＳ Ｐゴシック" charset="0"/>
              </a:rPr>
              <a:t>Think before you program!</a:t>
            </a:r>
          </a:p>
          <a:p>
            <a:pPr marL="514350" indent="-514350">
              <a:buFontTx/>
              <a:buAutoNum type="arabicPeriod"/>
            </a:pPr>
            <a:r>
              <a:rPr lang="en-US" sz="2400" dirty="0">
                <a:latin typeface="Arial" charset="0"/>
                <a:ea typeface="ＭＳ Ｐゴシック" charset="0"/>
              </a:rPr>
              <a:t>A program is a human-readable essay on problem solving that also happens to execute on a computer.</a:t>
            </a:r>
          </a:p>
          <a:p>
            <a:pPr marL="514350" indent="-514350">
              <a:buFontTx/>
              <a:buAutoNum type="arabicPeriod"/>
            </a:pPr>
            <a:r>
              <a:rPr lang="en-US" sz="2400" dirty="0">
                <a:latin typeface="Arial" charset="0"/>
                <a:ea typeface="ＭＳ Ｐゴシック" charset="0"/>
              </a:rPr>
              <a:t>The best way to </a:t>
            </a:r>
            <a:r>
              <a:rPr lang="en-US" sz="2400" dirty="0" smtClean="0">
                <a:latin typeface="Arial" charset="0"/>
                <a:ea typeface="ＭＳ Ｐゴシック" charset="0"/>
              </a:rPr>
              <a:t>improve </a:t>
            </a:r>
            <a:r>
              <a:rPr lang="en-US" sz="2400" dirty="0">
                <a:latin typeface="Arial" charset="0"/>
                <a:ea typeface="ＭＳ Ｐゴシック" charset="0"/>
              </a:rPr>
              <a:t>your programming and problem solving skills is to </a:t>
            </a:r>
            <a:r>
              <a:rPr lang="en-US" sz="2400" dirty="0" err="1" smtClean="0">
                <a:latin typeface="Arial" charset="0"/>
                <a:ea typeface="ＭＳ Ｐゴシック" charset="0"/>
              </a:rPr>
              <a:t>practise</a:t>
            </a:r>
            <a:r>
              <a:rPr lang="en-US" sz="2400" dirty="0">
                <a:latin typeface="Arial" charset="0"/>
                <a:ea typeface="ＭＳ Ｐゴシック" charset="0"/>
              </a:rPr>
              <a:t>!</a:t>
            </a:r>
          </a:p>
          <a:p>
            <a:pPr marL="514350" indent="-514350">
              <a:buFontTx/>
              <a:buAutoNum type="arabicPeriod"/>
            </a:pPr>
            <a:r>
              <a:rPr lang="en-US" sz="2400" dirty="0">
                <a:latin typeface="Arial" charset="0"/>
                <a:ea typeface="ＭＳ Ｐゴシック" charset="0"/>
              </a:rPr>
              <a:t>A foolish consistency is the hobgoblin of little minds</a:t>
            </a:r>
          </a:p>
          <a:p>
            <a:pPr marL="514350" indent="-514350">
              <a:buFontTx/>
              <a:buAutoNum type="arabicPeriod"/>
            </a:pPr>
            <a:r>
              <a:rPr lang="en-US" sz="2400" dirty="0">
                <a:latin typeface="Arial" charset="0"/>
                <a:ea typeface="ＭＳ Ｐゴシック" charset="0"/>
              </a:rPr>
              <a:t>Test your code, often and thoroughly</a:t>
            </a:r>
          </a:p>
          <a:p>
            <a:pPr marL="514350" indent="-514350">
              <a:buFontTx/>
              <a:buAutoNum type="arabicPeriod"/>
            </a:pPr>
            <a:r>
              <a:rPr lang="en-US" sz="2400" dirty="0">
                <a:latin typeface="Arial" charset="0"/>
                <a:ea typeface="ＭＳ Ｐゴシック" charset="0"/>
              </a:rPr>
              <a:t>If it was hard to write, it is probably hard to read. Add a comment. </a:t>
            </a:r>
            <a:endParaRPr lang="en-US" sz="2400" dirty="0" smtClean="0">
              <a:latin typeface="Arial" charset="0"/>
              <a:ea typeface="ＭＳ Ｐゴシック" charset="0"/>
            </a:endParaRPr>
          </a:p>
          <a:p>
            <a:pPr marL="514350" indent="-514350">
              <a:buFontTx/>
              <a:buAutoNum type="arabicPeriod"/>
            </a:pPr>
            <a:r>
              <a:rPr lang="en-US" sz="2400" dirty="0" smtClean="0">
                <a:latin typeface="Arial" charset="0"/>
                <a:ea typeface="ＭＳ Ｐゴシック" charset="0"/>
              </a:rPr>
              <a:t>All input is evil, unless proven otherwise.</a:t>
            </a:r>
            <a:endParaRPr lang="en-US" sz="2400" dirty="0">
              <a:latin typeface="Arial" charset="0"/>
              <a:ea typeface="ＭＳ Ｐゴシック" charset="0"/>
            </a:endParaRPr>
          </a:p>
          <a:p>
            <a:pPr marL="514350" indent="-514350">
              <a:buFontTx/>
              <a:buAutoNum type="arabicPeriod"/>
            </a:pPr>
            <a:endParaRPr lang="en-US" sz="2400" dirty="0">
              <a:latin typeface="Arial" charset="0"/>
              <a:ea typeface="ＭＳ Ｐゴシック" charset="0"/>
            </a:endParaRPr>
          </a:p>
        </p:txBody>
      </p:sp>
      <p:sp>
        <p:nvSpPr>
          <p:cNvPr id="3" name="Slide Number Placeholder 2"/>
          <p:cNvSpPr>
            <a:spLocks noGrp="1"/>
          </p:cNvSpPr>
          <p:nvPr>
            <p:ph type="sldNum" sz="quarter" idx="12"/>
          </p:nvPr>
        </p:nvSpPr>
        <p:spPr/>
        <p:txBody>
          <a:bodyPr/>
          <a:lstStyle/>
          <a:p>
            <a:fld id="{B7E84A10-CF9E-E142-AA5B-D4A548E7394F}" type="slidenum">
              <a:rPr lang="en-AU" smtClean="0"/>
              <a:t>37</a:t>
            </a:fld>
            <a:endParaRPr lang="en-AU"/>
          </a:p>
        </p:txBody>
      </p:sp>
    </p:spTree>
    <p:extLst>
      <p:ext uri="{BB962C8B-B14F-4D97-AF65-F5344CB8AC3E}">
        <p14:creationId xmlns:p14="http://schemas.microsoft.com/office/powerpoint/2010/main" val="3360579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smtClean="0"/>
              <a:t>Two types of files</a:t>
            </a:r>
            <a:endParaRPr lang="en-US"/>
          </a:p>
        </p:txBody>
      </p:sp>
      <p:sp>
        <p:nvSpPr>
          <p:cNvPr id="19460" name="Rectangle 3"/>
          <p:cNvSpPr>
            <a:spLocks noGrp="1" noChangeArrowheads="1"/>
          </p:cNvSpPr>
          <p:nvPr>
            <p:ph idx="1"/>
          </p:nvPr>
        </p:nvSpPr>
        <p:spPr/>
        <p:txBody>
          <a:bodyPr/>
          <a:lstStyle/>
          <a:p>
            <a:pPr marL="0" indent="0">
              <a:buNone/>
            </a:pPr>
            <a:r>
              <a:rPr lang="en-US" dirty="0" smtClean="0"/>
              <a:t>Files come in two general types:</a:t>
            </a:r>
          </a:p>
          <a:p>
            <a:r>
              <a:rPr lang="en-US" i="1" dirty="0" smtClean="0"/>
              <a:t>text files</a:t>
            </a:r>
            <a:r>
              <a:rPr lang="en-US" dirty="0" smtClean="0"/>
              <a:t>. Files where control characters such as </a:t>
            </a:r>
            <a:r>
              <a:rPr lang="en-US" dirty="0" smtClean="0">
                <a:solidFill>
                  <a:srgbClr val="000090"/>
                </a:solidFill>
                <a:latin typeface="Courier New"/>
                <a:cs typeface="Courier New"/>
              </a:rPr>
              <a:t>"\n"</a:t>
            </a:r>
            <a:r>
              <a:rPr lang="en-US" dirty="0" smtClean="0"/>
              <a:t> are translated. These are generally human readable</a:t>
            </a:r>
          </a:p>
          <a:p>
            <a:r>
              <a:rPr lang="en-US" i="1" dirty="0" smtClean="0"/>
              <a:t>binary files</a:t>
            </a:r>
            <a:r>
              <a:rPr lang="en-US" dirty="0" smtClean="0"/>
              <a:t>. All the information is taken directly without translation. Not human readable.</a:t>
            </a:r>
            <a:br>
              <a:rPr lang="en-US" dirty="0" smtClean="0"/>
            </a:br>
            <a:r>
              <a:rPr lang="en-US" dirty="0" smtClean="0"/>
              <a:t>We won't be using binary files in this subject.</a:t>
            </a:r>
          </a:p>
        </p:txBody>
      </p:sp>
      <p:sp>
        <p:nvSpPr>
          <p:cNvPr id="3" name="Slide Number Placeholder 2"/>
          <p:cNvSpPr>
            <a:spLocks noGrp="1"/>
          </p:cNvSpPr>
          <p:nvPr>
            <p:ph type="sldNum" sz="quarter" idx="12"/>
          </p:nvPr>
        </p:nvSpPr>
        <p:spPr/>
        <p:txBody>
          <a:bodyPr/>
          <a:lstStyle/>
          <a:p>
            <a:fld id="{B7E84A10-CF9E-E142-AA5B-D4A548E7394F}" type="slidenum">
              <a:rPr lang="en-AU" smtClean="0"/>
              <a:t>4</a:t>
            </a:fld>
            <a:endParaRPr lang="en-AU"/>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r>
              <a:rPr lang="en-US" dirty="0" smtClean="0"/>
              <a:t>File objects or stream</a:t>
            </a:r>
            <a:endParaRPr lang="en-US" dirty="0"/>
          </a:p>
        </p:txBody>
      </p:sp>
      <p:sp>
        <p:nvSpPr>
          <p:cNvPr id="20484" name="Rectangle 3"/>
          <p:cNvSpPr>
            <a:spLocks noGrp="1" noChangeArrowheads="1"/>
          </p:cNvSpPr>
          <p:nvPr>
            <p:ph idx="1"/>
          </p:nvPr>
        </p:nvSpPr>
        <p:spPr/>
        <p:txBody>
          <a:bodyPr/>
          <a:lstStyle/>
          <a:p>
            <a:r>
              <a:rPr lang="en-US" dirty="0" smtClean="0"/>
              <a:t>When opening a file, you create a file object or file stream that is a connection between the file information on disk and the program.</a:t>
            </a:r>
          </a:p>
          <a:p>
            <a:r>
              <a:rPr lang="en-US" dirty="0" smtClean="0"/>
              <a:t>The stream contains a buffer of the information from the file, and provides the information to the program</a:t>
            </a:r>
            <a:endParaRPr lang="en-US" dirty="0"/>
          </a:p>
        </p:txBody>
      </p:sp>
      <p:sp>
        <p:nvSpPr>
          <p:cNvPr id="3" name="Slide Number Placeholder 2"/>
          <p:cNvSpPr>
            <a:spLocks noGrp="1"/>
          </p:cNvSpPr>
          <p:nvPr>
            <p:ph type="sldNum" sz="quarter" idx="12"/>
          </p:nvPr>
        </p:nvSpPr>
        <p:spPr/>
        <p:txBody>
          <a:bodyPr/>
          <a:lstStyle/>
          <a:p>
            <a:fld id="{B7E84A10-CF9E-E142-AA5B-D4A548E7394F}" type="slidenum">
              <a:rPr lang="en-AU" smtClean="0"/>
              <a:t>5</a:t>
            </a:fld>
            <a:endParaRPr lang="en-AU"/>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304800" y="914400"/>
            <a:ext cx="8305800" cy="5771060"/>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lang="en-US" smtClean="0"/>
              <a:t>Making a file object</a:t>
            </a:r>
            <a:endParaRPr lang="en-US"/>
          </a:p>
        </p:txBody>
      </p:sp>
      <p:sp>
        <p:nvSpPr>
          <p:cNvPr id="24580" name="Rectangle 3"/>
          <p:cNvSpPr>
            <a:spLocks noGrp="1" noChangeArrowheads="1"/>
          </p:cNvSpPr>
          <p:nvPr>
            <p:ph idx="1"/>
          </p:nvPr>
        </p:nvSpPr>
        <p:spPr>
          <a:xfrm>
            <a:off x="152400" y="1219200"/>
            <a:ext cx="8763000" cy="4525963"/>
          </a:xfrm>
        </p:spPr>
        <p:txBody>
          <a:bodyPr/>
          <a:lstStyle/>
          <a:p>
            <a:pPr>
              <a:buNone/>
            </a:pPr>
            <a:r>
              <a:rPr lang="en-US" dirty="0" err="1" smtClean="0">
                <a:solidFill>
                  <a:srgbClr val="2D2D8A"/>
                </a:solidFill>
                <a:latin typeface="Courier New"/>
                <a:cs typeface="Courier New"/>
              </a:rPr>
              <a:t>in_file</a:t>
            </a:r>
            <a:r>
              <a:rPr lang="en-US" dirty="0" smtClean="0">
                <a:solidFill>
                  <a:srgbClr val="2D2D8A"/>
                </a:solidFill>
                <a:latin typeface="Courier New"/>
                <a:cs typeface="Courier New"/>
              </a:rPr>
              <a:t> = open("</a:t>
            </a:r>
            <a:r>
              <a:rPr lang="en-US" dirty="0" err="1" smtClean="0">
                <a:solidFill>
                  <a:srgbClr val="2D2D8A"/>
                </a:solidFill>
                <a:latin typeface="Courier New"/>
                <a:cs typeface="Courier New"/>
              </a:rPr>
              <a:t>my_file.txt</a:t>
            </a:r>
            <a:r>
              <a:rPr lang="en-US" dirty="0" smtClean="0">
                <a:solidFill>
                  <a:srgbClr val="2D2D8A"/>
                </a:solidFill>
                <a:latin typeface="Courier New"/>
                <a:cs typeface="Courier New"/>
              </a:rPr>
              <a:t>", "r")</a:t>
            </a:r>
          </a:p>
          <a:p>
            <a:endParaRPr lang="en-US" dirty="0" smtClean="0"/>
          </a:p>
          <a:p>
            <a:r>
              <a:rPr lang="en-US" dirty="0" err="1" smtClean="0">
                <a:solidFill>
                  <a:srgbClr val="000090"/>
                </a:solidFill>
                <a:latin typeface="Courier New"/>
                <a:cs typeface="Courier New"/>
              </a:rPr>
              <a:t>in_file</a:t>
            </a:r>
            <a:r>
              <a:rPr lang="en-US" dirty="0" smtClean="0"/>
              <a:t> is the file object. It contains the buffer of information. </a:t>
            </a:r>
            <a:br>
              <a:rPr lang="en-US" dirty="0" smtClean="0"/>
            </a:br>
            <a:r>
              <a:rPr lang="en-US" dirty="0" smtClean="0"/>
              <a:t>The </a:t>
            </a:r>
            <a:r>
              <a:rPr lang="en-US" b="1" dirty="0" smtClean="0"/>
              <a:t>open</a:t>
            </a:r>
            <a:r>
              <a:rPr lang="en-US" dirty="0" smtClean="0"/>
              <a:t> function creates the connection between the disk file and the file object. The first quoted string is the file name on disk, the second is the mode to open it (here, </a:t>
            </a:r>
            <a:r>
              <a:rPr lang="en-US" dirty="0" smtClean="0">
                <a:solidFill>
                  <a:srgbClr val="000090"/>
                </a:solidFill>
                <a:latin typeface="Courier New"/>
                <a:cs typeface="Courier New"/>
              </a:rPr>
              <a:t>"r"</a:t>
            </a:r>
            <a:r>
              <a:rPr lang="en-US" dirty="0" smtClean="0"/>
              <a:t> means to read)</a:t>
            </a:r>
            <a:endParaRPr lang="en-US" dirty="0"/>
          </a:p>
        </p:txBody>
      </p:sp>
      <p:sp>
        <p:nvSpPr>
          <p:cNvPr id="3" name="Slide Number Placeholder 2"/>
          <p:cNvSpPr>
            <a:spLocks noGrp="1"/>
          </p:cNvSpPr>
          <p:nvPr>
            <p:ph type="sldNum" sz="quarter" idx="12"/>
          </p:nvPr>
        </p:nvSpPr>
        <p:spPr/>
        <p:txBody>
          <a:bodyPr/>
          <a:lstStyle/>
          <a:p>
            <a:fld id="{B7E84A10-CF9E-E142-AA5B-D4A548E7394F}" type="slidenum">
              <a:rPr lang="en-AU" smtClean="0"/>
              <a:t>7</a:t>
            </a:fld>
            <a:endParaRPr lang="en-AU"/>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smtClean="0"/>
              <a:t>Where is the disk file?</a:t>
            </a:r>
            <a:endParaRPr lang="en-US"/>
          </a:p>
        </p:txBody>
      </p:sp>
      <p:sp>
        <p:nvSpPr>
          <p:cNvPr id="25604" name="Rectangle 3"/>
          <p:cNvSpPr>
            <a:spLocks noGrp="1" noChangeArrowheads="1"/>
          </p:cNvSpPr>
          <p:nvPr>
            <p:ph idx="1"/>
          </p:nvPr>
        </p:nvSpPr>
        <p:spPr/>
        <p:txBody>
          <a:bodyPr/>
          <a:lstStyle/>
          <a:p>
            <a:r>
              <a:rPr lang="en-US" dirty="0" smtClean="0"/>
              <a:t>When opened, the name of the file can come in one of two forms:</a:t>
            </a:r>
          </a:p>
          <a:p>
            <a:r>
              <a:rPr lang="en-US" dirty="0" smtClean="0">
                <a:solidFill>
                  <a:srgbClr val="000090"/>
                </a:solidFill>
                <a:latin typeface="Courier New"/>
                <a:cs typeface="Courier New"/>
              </a:rPr>
              <a:t>"</a:t>
            </a:r>
            <a:r>
              <a:rPr lang="en-US" dirty="0" err="1" smtClean="0">
                <a:solidFill>
                  <a:srgbClr val="000090"/>
                </a:solidFill>
                <a:latin typeface="Courier New"/>
                <a:cs typeface="Courier New"/>
              </a:rPr>
              <a:t>file.txt</a:t>
            </a:r>
            <a:r>
              <a:rPr lang="en-US" dirty="0" smtClean="0">
                <a:solidFill>
                  <a:srgbClr val="000090"/>
                </a:solidFill>
                <a:latin typeface="Courier New"/>
                <a:cs typeface="Courier New"/>
              </a:rPr>
              <a:t>" </a:t>
            </a:r>
            <a:r>
              <a:rPr lang="en-US" dirty="0" smtClean="0"/>
              <a:t>assumes the file name is </a:t>
            </a:r>
            <a:r>
              <a:rPr lang="en-US" dirty="0" err="1" smtClean="0"/>
              <a:t>file.txt</a:t>
            </a:r>
            <a:r>
              <a:rPr lang="en-US" dirty="0" smtClean="0"/>
              <a:t> and it is located in the current program directory</a:t>
            </a:r>
          </a:p>
          <a:p>
            <a:r>
              <a:rPr lang="en-US" dirty="0" smtClean="0">
                <a:solidFill>
                  <a:srgbClr val="000090"/>
                </a:solidFill>
                <a:latin typeface="Courier New"/>
                <a:cs typeface="Courier New"/>
              </a:rPr>
              <a:t>"c:\bill\</a:t>
            </a:r>
            <a:r>
              <a:rPr lang="en-US" dirty="0" err="1" smtClean="0">
                <a:solidFill>
                  <a:srgbClr val="000090"/>
                </a:solidFill>
                <a:latin typeface="Courier New"/>
                <a:cs typeface="Courier New"/>
              </a:rPr>
              <a:t>file.txt</a:t>
            </a:r>
            <a:r>
              <a:rPr lang="en-US" dirty="0" smtClean="0">
                <a:solidFill>
                  <a:srgbClr val="000090"/>
                </a:solidFill>
                <a:latin typeface="Courier New"/>
                <a:cs typeface="Courier New"/>
              </a:rPr>
              <a:t>" </a:t>
            </a:r>
            <a:r>
              <a:rPr lang="en-US" dirty="0" smtClean="0"/>
              <a:t>or </a:t>
            </a:r>
            <a:r>
              <a:rPr lang="en-US" dirty="0" smtClean="0">
                <a:solidFill>
                  <a:srgbClr val="000090"/>
                </a:solidFill>
                <a:latin typeface="Courier New"/>
                <a:cs typeface="Courier New"/>
              </a:rPr>
              <a:t>"/Users/bill/</a:t>
            </a:r>
            <a:r>
              <a:rPr lang="en-US" dirty="0" err="1" smtClean="0">
                <a:solidFill>
                  <a:srgbClr val="000090"/>
                </a:solidFill>
                <a:latin typeface="Courier New"/>
                <a:cs typeface="Courier New"/>
              </a:rPr>
              <a:t>file.txt</a:t>
            </a:r>
            <a:r>
              <a:rPr lang="en-US" dirty="0">
                <a:solidFill>
                  <a:srgbClr val="000090"/>
                </a:solidFill>
                <a:latin typeface="Courier New"/>
                <a:cs typeface="Courier New"/>
              </a:rPr>
              <a:t>"</a:t>
            </a:r>
            <a:r>
              <a:rPr lang="en-US" dirty="0" smtClean="0"/>
              <a:t> are fully qualified file names including the directory information</a:t>
            </a:r>
            <a:endParaRPr lang="en-US" dirty="0"/>
          </a:p>
        </p:txBody>
      </p:sp>
      <p:sp>
        <p:nvSpPr>
          <p:cNvPr id="3" name="Slide Number Placeholder 2"/>
          <p:cNvSpPr>
            <a:spLocks noGrp="1"/>
          </p:cNvSpPr>
          <p:nvPr>
            <p:ph type="sldNum" sz="quarter" idx="12"/>
          </p:nvPr>
        </p:nvSpPr>
        <p:spPr/>
        <p:txBody>
          <a:bodyPr/>
          <a:lstStyle/>
          <a:p>
            <a:fld id="{B7E84A10-CF9E-E142-AA5B-D4A548E7394F}" type="slidenum">
              <a:rPr lang="en-AU" smtClean="0"/>
              <a:t>8</a:t>
            </a:fld>
            <a:endParaRPr lang="en-AU"/>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en-US" dirty="0" smtClean="0"/>
              <a:t>Different modes</a:t>
            </a:r>
            <a:endParaRPr lang="en-US" dirty="0"/>
          </a:p>
        </p:txBody>
      </p:sp>
      <p:pic>
        <p:nvPicPr>
          <p:cNvPr id="3" name="Content Placeholder 2"/>
          <p:cNvPicPr>
            <a:picLocks noGrp="1" noChangeAspect="1"/>
          </p:cNvPicPr>
          <p:nvPr>
            <p:ph idx="1"/>
          </p:nvPr>
        </p:nvPicPr>
        <p:blipFill>
          <a:blip r:embed="rId2"/>
          <a:stretch>
            <a:fillRect/>
          </a:stretch>
        </p:blipFill>
        <p:spPr>
          <a:xfrm>
            <a:off x="228599" y="1447800"/>
            <a:ext cx="8626415" cy="3810000"/>
          </a:xfrm>
        </p:spPr>
      </p:pic>
      <p:sp>
        <p:nvSpPr>
          <p:cNvPr id="4" name="Slide Number Placeholder 3"/>
          <p:cNvSpPr>
            <a:spLocks noGrp="1"/>
          </p:cNvSpPr>
          <p:nvPr>
            <p:ph type="sldNum" sz="quarter" idx="12"/>
          </p:nvPr>
        </p:nvSpPr>
        <p:spPr/>
        <p:txBody>
          <a:bodyPr/>
          <a:lstStyle/>
          <a:p>
            <a:fld id="{B7E84A10-CF9E-E142-AA5B-D4A548E7394F}" type="slidenum">
              <a:rPr lang="en-AU" smtClean="0"/>
              <a:t>9</a:t>
            </a:fld>
            <a:endParaRPr lang="en-AU"/>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JCU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JCU_Lecture" id="{F29D6BF1-6C73-4A4A-982D-B57AA8A14253}" vid="{DDE338AE-7755-D542-BC4C-0691988D8EA3}"/>
    </a:ext>
  </a:extLst>
</a:theme>
</file>

<file path=ppt/theme/theme2.xml><?xml version="1.0" encoding="utf-8"?>
<a:theme xmlns:a="http://schemas.openxmlformats.org/drawingml/2006/main" name="JCU_TemplatePowerPoin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JCU_TemplatePowerPoin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JCU_Lecture</Template>
  <TotalTime>1223</TotalTime>
  <Words>1587</Words>
  <Application>Microsoft Macintosh PowerPoint</Application>
  <PresentationFormat>On-screen Show (4:3)</PresentationFormat>
  <Paragraphs>222</Paragraphs>
  <Slides>37</Slides>
  <Notes>9</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37</vt:i4>
      </vt:variant>
    </vt:vector>
  </HeadingPairs>
  <TitlesOfParts>
    <vt:vector size="49" baseType="lpstr">
      <vt:lpstr>Bernard MT Condensed</vt:lpstr>
      <vt:lpstr>Calibri</vt:lpstr>
      <vt:lpstr>Consolas</vt:lpstr>
      <vt:lpstr>Courier New</vt:lpstr>
      <vt:lpstr>Monaco</vt:lpstr>
      <vt:lpstr>ＭＳ Ｐゴシック</vt:lpstr>
      <vt:lpstr>Rosewood Std Regular</vt:lpstr>
      <vt:lpstr>Wingdings</vt:lpstr>
      <vt:lpstr>Arial</vt:lpstr>
      <vt:lpstr>JCU_Lecture</vt:lpstr>
      <vt:lpstr>JCU_TemplatePowerPoint</vt:lpstr>
      <vt:lpstr>1_JCU_TemplatePowerPoint</vt:lpstr>
      <vt:lpstr>Do this now… You can do it!</vt:lpstr>
      <vt:lpstr>PowerPoint Presentation</vt:lpstr>
      <vt:lpstr>What is a file?</vt:lpstr>
      <vt:lpstr>Two types of files</vt:lpstr>
      <vt:lpstr>File objects or stream</vt:lpstr>
      <vt:lpstr>PowerPoint Presentation</vt:lpstr>
      <vt:lpstr>Making a file object</vt:lpstr>
      <vt:lpstr>Where is the disk file?</vt:lpstr>
      <vt:lpstr>Different modes</vt:lpstr>
      <vt:lpstr>Text files use strings</vt:lpstr>
      <vt:lpstr>Read a whole file with read</vt:lpstr>
      <vt:lpstr>You can write to a file with print</vt:lpstr>
      <vt:lpstr>Close your files!</vt:lpstr>
      <vt:lpstr>What does this code do? </vt:lpstr>
      <vt:lpstr>More ways to read</vt:lpstr>
      <vt:lpstr>Example file</vt:lpstr>
      <vt:lpstr>PowerPoint Presentation</vt:lpstr>
      <vt:lpstr>PowerPoint Presentation</vt:lpstr>
      <vt:lpstr>More ways to write</vt:lpstr>
      <vt:lpstr>The current file position</vt:lpstr>
      <vt:lpstr>File object buffer</vt:lpstr>
      <vt:lpstr>PowerPoint Presentation</vt:lpstr>
      <vt:lpstr>every read moves current forward</vt:lpstr>
      <vt:lpstr>A text file is a sequence of characters… so how do we know what each part of the file means? </vt:lpstr>
      <vt:lpstr>Activity: </vt:lpstr>
      <vt:lpstr>Exceptions First Cut</vt:lpstr>
      <vt:lpstr>How to deal with problems</vt:lpstr>
      <vt:lpstr>What counts as exceptional?</vt:lpstr>
      <vt:lpstr>Error Names</vt:lpstr>
      <vt:lpstr>Doing better with input</vt:lpstr>
      <vt:lpstr>General form, version 1</vt:lpstr>
      <vt:lpstr>try suite</vt:lpstr>
      <vt:lpstr>except suite</vt:lpstr>
      <vt:lpstr>The parts of a try/except construct</vt:lpstr>
      <vt:lpstr>Example - what are the possible outcomes of this code?</vt:lpstr>
      <vt:lpstr>Exceptions are very useful for input validation in Python  </vt:lpstr>
      <vt:lpstr>Reminder, rules so far</vt:lpstr>
    </vt:vector>
  </TitlesOfParts>
  <Company>PEARSON</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usnidem</dc:creator>
  <cp:lastModifiedBy>Ward, Lindsay</cp:lastModifiedBy>
  <cp:revision>69</cp:revision>
  <dcterms:created xsi:type="dcterms:W3CDTF">2012-03-21T18:49:41Z</dcterms:created>
  <dcterms:modified xsi:type="dcterms:W3CDTF">2017-07-18T02:17:50Z</dcterms:modified>
</cp:coreProperties>
</file>